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handoutMasterIdLst>
    <p:handoutMasterId r:id="rId56"/>
  </p:handoutMasterIdLst>
  <p:sldIdLst>
    <p:sldId id="256" r:id="rId5"/>
    <p:sldId id="257" r:id="rId6"/>
    <p:sldId id="276" r:id="rId7"/>
    <p:sldId id="277" r:id="rId8"/>
    <p:sldId id="278" r:id="rId9"/>
    <p:sldId id="322" r:id="rId10"/>
    <p:sldId id="280" r:id="rId11"/>
    <p:sldId id="279" r:id="rId12"/>
    <p:sldId id="282" r:id="rId13"/>
    <p:sldId id="281" r:id="rId14"/>
    <p:sldId id="283" r:id="rId15"/>
    <p:sldId id="284" r:id="rId16"/>
    <p:sldId id="286" r:id="rId17"/>
    <p:sldId id="287" r:id="rId18"/>
    <p:sldId id="288" r:id="rId19"/>
    <p:sldId id="285" r:id="rId20"/>
    <p:sldId id="290" r:id="rId21"/>
    <p:sldId id="298" r:id="rId22"/>
    <p:sldId id="291" r:id="rId23"/>
    <p:sldId id="296" r:id="rId24"/>
    <p:sldId id="293" r:id="rId25"/>
    <p:sldId id="297"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21" r:id="rId45"/>
    <p:sldId id="317" r:id="rId46"/>
    <p:sldId id="323" r:id="rId47"/>
    <p:sldId id="318" r:id="rId48"/>
    <p:sldId id="320" r:id="rId49"/>
    <p:sldId id="319" r:id="rId50"/>
    <p:sldId id="326" r:id="rId51"/>
    <p:sldId id="325" r:id="rId52"/>
    <p:sldId id="327" r:id="rId53"/>
    <p:sldId id="324" r:id="rId54"/>
  </p:sldIdLst>
  <p:sldSz cx="12192000" cy="6858000"/>
  <p:notesSz cx="6858000" cy="9144000"/>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Yaza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8"/>
  </p:normalViewPr>
  <p:slideViewPr>
    <p:cSldViewPr snapToGrid="0">
      <p:cViewPr>
        <p:scale>
          <a:sx n="62" d="100"/>
          <a:sy n="62" d="100"/>
        </p:scale>
        <p:origin x="28" y="268"/>
      </p:cViewPr>
      <p:guideLst/>
    </p:cSldViewPr>
  </p:slideViewPr>
  <p:notesTextViewPr>
    <p:cViewPr>
      <p:scale>
        <a:sx n="1" d="1"/>
        <a:sy n="1" d="1"/>
      </p:scale>
      <p:origin x="0" y="0"/>
    </p:cViewPr>
  </p:notesTextViewPr>
  <p:sorterViewPr>
    <p:cViewPr>
      <p:scale>
        <a:sx n="126" d="100"/>
        <a:sy n="126" d="100"/>
      </p:scale>
      <p:origin x="0" y="0"/>
    </p:cViewPr>
  </p:sorterViewPr>
  <p:notesViewPr>
    <p:cSldViewPr snapToGrid="0">
      <p:cViewPr varScale="1">
        <p:scale>
          <a:sx n="108" d="100"/>
          <a:sy n="108" d="100"/>
        </p:scale>
        <p:origin x="529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ve Özkarakoç" userId="2ee4273da5f91a9d" providerId="LiveId" clId="{C1CB6119-0088-4A33-8257-0FA0E6812659}"/>
    <pc:docChg chg="modSld">
      <pc:chgData name="Merve Özkarakoç" userId="2ee4273da5f91a9d" providerId="LiveId" clId="{C1CB6119-0088-4A33-8257-0FA0E6812659}" dt="2025-02-15T20:34:45.625" v="74" actId="20577"/>
      <pc:docMkLst>
        <pc:docMk/>
      </pc:docMkLst>
      <pc:sldChg chg="modSp mod">
        <pc:chgData name="Merve Özkarakoç" userId="2ee4273da5f91a9d" providerId="LiveId" clId="{C1CB6119-0088-4A33-8257-0FA0E6812659}" dt="2025-02-15T20:33:31.782" v="1" actId="1076"/>
        <pc:sldMkLst>
          <pc:docMk/>
          <pc:sldMk cId="1801578078" sldId="277"/>
        </pc:sldMkLst>
        <pc:picChg chg="mod">
          <ac:chgData name="Merve Özkarakoç" userId="2ee4273da5f91a9d" providerId="LiveId" clId="{C1CB6119-0088-4A33-8257-0FA0E6812659}" dt="2025-02-15T20:33:28.994" v="0" actId="1076"/>
          <ac:picMkLst>
            <pc:docMk/>
            <pc:sldMk cId="1801578078" sldId="277"/>
            <ac:picMk id="2" creationId="{B38306B6-065E-1564-6E04-F0632BD34254}"/>
          </ac:picMkLst>
        </pc:picChg>
        <pc:picChg chg="mod">
          <ac:chgData name="Merve Özkarakoç" userId="2ee4273da5f91a9d" providerId="LiveId" clId="{C1CB6119-0088-4A33-8257-0FA0E6812659}" dt="2025-02-15T20:33:31.782" v="1" actId="1076"/>
          <ac:picMkLst>
            <pc:docMk/>
            <pc:sldMk cId="1801578078" sldId="277"/>
            <ac:picMk id="5" creationId="{250DF69D-1A09-F253-64DD-785D6702FA64}"/>
          </ac:picMkLst>
        </pc:picChg>
      </pc:sldChg>
      <pc:sldChg chg="modSp mod">
        <pc:chgData name="Merve Özkarakoç" userId="2ee4273da5f91a9d" providerId="LiveId" clId="{C1CB6119-0088-4A33-8257-0FA0E6812659}" dt="2025-02-15T20:33:57.435" v="29" actId="20577"/>
        <pc:sldMkLst>
          <pc:docMk/>
          <pc:sldMk cId="627033127" sldId="280"/>
        </pc:sldMkLst>
        <pc:spChg chg="mod">
          <ac:chgData name="Merve Özkarakoç" userId="2ee4273da5f91a9d" providerId="LiveId" clId="{C1CB6119-0088-4A33-8257-0FA0E6812659}" dt="2025-02-15T20:33:57.435" v="29" actId="20577"/>
          <ac:spMkLst>
            <pc:docMk/>
            <pc:sldMk cId="627033127" sldId="280"/>
            <ac:spMk id="2" creationId="{5590CA6A-DF14-C4B6-9C7A-7EC2E82FA024}"/>
          </ac:spMkLst>
        </pc:spChg>
      </pc:sldChg>
      <pc:sldChg chg="modSp mod">
        <pc:chgData name="Merve Özkarakoç" userId="2ee4273da5f91a9d" providerId="LiveId" clId="{C1CB6119-0088-4A33-8257-0FA0E6812659}" dt="2025-02-15T20:34:45.625" v="74" actId="20577"/>
        <pc:sldMkLst>
          <pc:docMk/>
          <pc:sldMk cId="3737098571" sldId="299"/>
        </pc:sldMkLst>
        <pc:spChg chg="mod">
          <ac:chgData name="Merve Özkarakoç" userId="2ee4273da5f91a9d" providerId="LiveId" clId="{C1CB6119-0088-4A33-8257-0FA0E6812659}" dt="2025-02-15T20:34:45.625" v="74" actId="20577"/>
          <ac:spMkLst>
            <pc:docMk/>
            <pc:sldMk cId="3737098571" sldId="299"/>
            <ac:spMk id="2" creationId="{4D5D6C8F-04E2-3BEE-D3BE-0796C9C794B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3B129C17-9205-4554-BF5C-070656C216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a:p>
        </p:txBody>
      </p:sp>
      <p:sp>
        <p:nvSpPr>
          <p:cNvPr id="3" name="Tarih Yer Tutucusu 2">
            <a:extLst>
              <a:ext uri="{FF2B5EF4-FFF2-40B4-BE49-F238E27FC236}">
                <a16:creationId xmlns:a16="http://schemas.microsoft.com/office/drawing/2014/main" id="{0B41E939-D5BE-4B7F-BCD2-05DCC4E5E8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6B57EA8-976D-4A1E-B9BB-849C3EA3DB7C}" type="datetime1">
              <a:rPr lang="tr-TR" smtClean="0"/>
              <a:t>16.02.2025</a:t>
            </a:fld>
            <a:endParaRPr lang="tr-TR"/>
          </a:p>
        </p:txBody>
      </p:sp>
      <p:sp>
        <p:nvSpPr>
          <p:cNvPr id="4" name="Alt Bilgi Yer Tutucusu 3">
            <a:extLst>
              <a:ext uri="{FF2B5EF4-FFF2-40B4-BE49-F238E27FC236}">
                <a16:creationId xmlns:a16="http://schemas.microsoft.com/office/drawing/2014/main" id="{F61800B1-1D76-46D4-ADAF-FD5EA7AFBE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a:p>
        </p:txBody>
      </p:sp>
      <p:sp>
        <p:nvSpPr>
          <p:cNvPr id="5" name="Slayt Numarası Yer Tutucusu 4">
            <a:extLst>
              <a:ext uri="{FF2B5EF4-FFF2-40B4-BE49-F238E27FC236}">
                <a16:creationId xmlns:a16="http://schemas.microsoft.com/office/drawing/2014/main" id="{FCBFA674-DC58-422B-8963-09FD1B05ED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A42FE58-2C2A-433E-A3EF-B39ACF97315A}" type="slidenum">
              <a:rPr lang="tr-TR" smtClean="0"/>
              <a:t>‹#›</a:t>
            </a:fld>
            <a:endParaRPr lang="tr-TR"/>
          </a:p>
        </p:txBody>
      </p:sp>
    </p:spTree>
    <p:extLst>
      <p:ext uri="{BB962C8B-B14F-4D97-AF65-F5344CB8AC3E}">
        <p14:creationId xmlns:p14="http://schemas.microsoft.com/office/powerpoint/2010/main" val="36635657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noProof="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85DF2A1-08E1-4960-B819-634E602026F0}" type="datetime1">
              <a:rPr lang="tr-TR" noProof="0" smtClean="0"/>
              <a:t>16.02.2025</a:t>
            </a:fld>
            <a:endParaRPr lang="tr-TR" noProof="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noProof="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97DC217-DF71-1A49-B3EA-559F1F43B0FF}" type="slidenum">
              <a:rPr lang="tr-TR" noProof="0" smtClean="0"/>
              <a:t>‹#›</a:t>
            </a:fld>
            <a:endParaRPr lang="tr-TR" noProof="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a:p>
        </p:txBody>
      </p:sp>
      <p:sp>
        <p:nvSpPr>
          <p:cNvPr id="4" name="Slayt Numarası Yer Tutucusu 3"/>
          <p:cNvSpPr>
            <a:spLocks noGrp="1"/>
          </p:cNvSpPr>
          <p:nvPr>
            <p:ph type="sldNum" sz="quarter" idx="5"/>
          </p:nvPr>
        </p:nvSpPr>
        <p:spPr/>
        <p:txBody>
          <a:bodyPr rtlCol="0"/>
          <a:lstStyle/>
          <a:p>
            <a:pPr rtl="0"/>
            <a:fld id="{F97DC217-DF71-1A49-B3EA-559F1F43B0FF}" type="slidenum">
              <a:rPr lang="tr-TR" smtClean="0"/>
              <a:t>1</a:t>
            </a:fld>
            <a:endParaRPr lang="tr-TR"/>
          </a:p>
        </p:txBody>
      </p:sp>
    </p:spTree>
    <p:extLst>
      <p:ext uri="{BB962C8B-B14F-4D97-AF65-F5344CB8AC3E}">
        <p14:creationId xmlns:p14="http://schemas.microsoft.com/office/powerpoint/2010/main" val="4277724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82884-2469-A018-89AA-20DA6BDE5EE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B72F917-B9EA-C2E4-17D1-F10CACA7A98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0AAF240-2D40-0777-25E7-25A2D9AA140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C5EC65C-F60B-B26A-29D4-BBD8E7EF6EB8}"/>
              </a:ext>
            </a:extLst>
          </p:cNvPr>
          <p:cNvSpPr>
            <a:spLocks noGrp="1"/>
          </p:cNvSpPr>
          <p:nvPr>
            <p:ph type="sldNum" sz="quarter" idx="5"/>
          </p:nvPr>
        </p:nvSpPr>
        <p:spPr/>
        <p:txBody>
          <a:bodyPr/>
          <a:lstStyle/>
          <a:p>
            <a:pPr rtl="0"/>
            <a:fld id="{F97DC217-DF71-1A49-B3EA-559F1F43B0FF}" type="slidenum">
              <a:rPr lang="tr-TR" smtClean="0"/>
              <a:t>34</a:t>
            </a:fld>
            <a:endParaRPr lang="tr-TR"/>
          </a:p>
        </p:txBody>
      </p:sp>
    </p:spTree>
    <p:extLst>
      <p:ext uri="{BB962C8B-B14F-4D97-AF65-F5344CB8AC3E}">
        <p14:creationId xmlns:p14="http://schemas.microsoft.com/office/powerpoint/2010/main" val="3215411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CFCAB-DBD0-E306-709B-B019FC48903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28B8D88-61A4-C1B0-46A8-496B9C92463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128C851-54F1-5C3F-3CCD-0FB18C07814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86F94A8-F368-602D-2401-3FC130CA7249}"/>
              </a:ext>
            </a:extLst>
          </p:cNvPr>
          <p:cNvSpPr>
            <a:spLocks noGrp="1"/>
          </p:cNvSpPr>
          <p:nvPr>
            <p:ph type="sldNum" sz="quarter" idx="5"/>
          </p:nvPr>
        </p:nvSpPr>
        <p:spPr/>
        <p:txBody>
          <a:bodyPr/>
          <a:lstStyle/>
          <a:p>
            <a:pPr rtl="0"/>
            <a:fld id="{F97DC217-DF71-1A49-B3EA-559F1F43B0FF}" type="slidenum">
              <a:rPr lang="tr-TR" smtClean="0"/>
              <a:t>38</a:t>
            </a:fld>
            <a:endParaRPr lang="tr-TR"/>
          </a:p>
        </p:txBody>
      </p:sp>
    </p:spTree>
    <p:extLst>
      <p:ext uri="{BB962C8B-B14F-4D97-AF65-F5344CB8AC3E}">
        <p14:creationId xmlns:p14="http://schemas.microsoft.com/office/powerpoint/2010/main" val="15055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F42FD-0685-75CF-4836-E48529449D8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8B8F759-F9C2-B913-4A56-B0B5C8975AA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00E7999-B35F-BD10-549C-6A26DF03C0C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ABBC7EC-8B8B-2267-EBBE-C4AE80FB7C41}"/>
              </a:ext>
            </a:extLst>
          </p:cNvPr>
          <p:cNvSpPr>
            <a:spLocks noGrp="1"/>
          </p:cNvSpPr>
          <p:nvPr>
            <p:ph type="sldNum" sz="quarter" idx="5"/>
          </p:nvPr>
        </p:nvSpPr>
        <p:spPr/>
        <p:txBody>
          <a:bodyPr/>
          <a:lstStyle/>
          <a:p>
            <a:pPr rtl="0"/>
            <a:fld id="{F97DC217-DF71-1A49-B3EA-559F1F43B0FF}" type="slidenum">
              <a:rPr lang="tr-TR" smtClean="0"/>
              <a:t>43</a:t>
            </a:fld>
            <a:endParaRPr lang="tr-TR"/>
          </a:p>
        </p:txBody>
      </p:sp>
    </p:spTree>
    <p:extLst>
      <p:ext uri="{BB962C8B-B14F-4D97-AF65-F5344CB8AC3E}">
        <p14:creationId xmlns:p14="http://schemas.microsoft.com/office/powerpoint/2010/main" val="2998098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F97DC217-DF71-1A49-B3EA-559F1F43B0FF}" type="slidenum">
              <a:rPr lang="tr-TR" smtClean="0"/>
              <a:t>2</a:t>
            </a:fld>
            <a:endParaRPr lang="tr-TR"/>
          </a:p>
        </p:txBody>
      </p:sp>
    </p:spTree>
    <p:extLst>
      <p:ext uri="{BB962C8B-B14F-4D97-AF65-F5344CB8AC3E}">
        <p14:creationId xmlns:p14="http://schemas.microsoft.com/office/powerpoint/2010/main" val="3417931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E4C44-8EA6-48E8-9416-074891EEC86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091D39F-9BE2-EC9F-4A9C-4A595422434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4466730-D050-598D-6598-81C12DBA22B5}"/>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0B949A01-744A-C22A-4B56-33BD386A3E8A}"/>
              </a:ext>
            </a:extLst>
          </p:cNvPr>
          <p:cNvSpPr>
            <a:spLocks noGrp="1"/>
          </p:cNvSpPr>
          <p:nvPr>
            <p:ph type="sldNum" sz="quarter" idx="5"/>
          </p:nvPr>
        </p:nvSpPr>
        <p:spPr/>
        <p:txBody>
          <a:bodyPr/>
          <a:lstStyle/>
          <a:p>
            <a:pPr rtl="0"/>
            <a:fld id="{F97DC217-DF71-1A49-B3EA-559F1F43B0FF}" type="slidenum">
              <a:rPr lang="tr-TR" smtClean="0"/>
              <a:t>7</a:t>
            </a:fld>
            <a:endParaRPr lang="tr-TR"/>
          </a:p>
        </p:txBody>
      </p:sp>
    </p:spTree>
    <p:extLst>
      <p:ext uri="{BB962C8B-B14F-4D97-AF65-F5344CB8AC3E}">
        <p14:creationId xmlns:p14="http://schemas.microsoft.com/office/powerpoint/2010/main" val="295354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7BE11-6464-E072-1C47-834FE8890C6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6632B18-494E-67CA-2AE1-7BCCC7EDF06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E20CE47-D901-E01A-0419-35387269F09E}"/>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978D8AF5-DDB9-33C6-90F7-09309EB65C80}"/>
              </a:ext>
            </a:extLst>
          </p:cNvPr>
          <p:cNvSpPr>
            <a:spLocks noGrp="1"/>
          </p:cNvSpPr>
          <p:nvPr>
            <p:ph type="sldNum" sz="quarter" idx="5"/>
          </p:nvPr>
        </p:nvSpPr>
        <p:spPr/>
        <p:txBody>
          <a:bodyPr/>
          <a:lstStyle/>
          <a:p>
            <a:pPr rtl="0"/>
            <a:fld id="{F97DC217-DF71-1A49-B3EA-559F1F43B0FF}" type="slidenum">
              <a:rPr lang="tr-TR" smtClean="0"/>
              <a:t>12</a:t>
            </a:fld>
            <a:endParaRPr lang="tr-TR"/>
          </a:p>
        </p:txBody>
      </p:sp>
    </p:spTree>
    <p:extLst>
      <p:ext uri="{BB962C8B-B14F-4D97-AF65-F5344CB8AC3E}">
        <p14:creationId xmlns:p14="http://schemas.microsoft.com/office/powerpoint/2010/main" val="99957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93827-E60D-AE49-9333-9EFFD38BEBC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03D75C2-FB3F-4A07-D132-CD617AD9398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9D7BCA9-A9BF-3076-3689-04164264FCA8}"/>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BB43D265-24F1-A934-1F38-C7716002FD9D}"/>
              </a:ext>
            </a:extLst>
          </p:cNvPr>
          <p:cNvSpPr>
            <a:spLocks noGrp="1"/>
          </p:cNvSpPr>
          <p:nvPr>
            <p:ph type="sldNum" sz="quarter" idx="5"/>
          </p:nvPr>
        </p:nvSpPr>
        <p:spPr/>
        <p:txBody>
          <a:bodyPr/>
          <a:lstStyle/>
          <a:p>
            <a:pPr rtl="0"/>
            <a:fld id="{F97DC217-DF71-1A49-B3EA-559F1F43B0FF}" type="slidenum">
              <a:rPr lang="tr-TR" smtClean="0"/>
              <a:t>17</a:t>
            </a:fld>
            <a:endParaRPr lang="tr-TR"/>
          </a:p>
        </p:txBody>
      </p:sp>
    </p:spTree>
    <p:extLst>
      <p:ext uri="{BB962C8B-B14F-4D97-AF65-F5344CB8AC3E}">
        <p14:creationId xmlns:p14="http://schemas.microsoft.com/office/powerpoint/2010/main" val="319121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CE7DD-8169-239C-5099-75FA35F9976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1647093-16DD-F0F6-553A-86886CCCDC5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3F574A7-0F5F-6FA3-6136-7AE0B0AB2745}"/>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BE484D2F-DDF9-6BA4-42C2-419A47E5D901}"/>
              </a:ext>
            </a:extLst>
          </p:cNvPr>
          <p:cNvSpPr>
            <a:spLocks noGrp="1"/>
          </p:cNvSpPr>
          <p:nvPr>
            <p:ph type="sldNum" sz="quarter" idx="5"/>
          </p:nvPr>
        </p:nvSpPr>
        <p:spPr/>
        <p:txBody>
          <a:bodyPr/>
          <a:lstStyle/>
          <a:p>
            <a:pPr rtl="0"/>
            <a:fld id="{F97DC217-DF71-1A49-B3EA-559F1F43B0FF}" type="slidenum">
              <a:rPr lang="tr-TR" smtClean="0"/>
              <a:t>23</a:t>
            </a:fld>
            <a:endParaRPr lang="tr-TR"/>
          </a:p>
        </p:txBody>
      </p:sp>
    </p:spTree>
    <p:extLst>
      <p:ext uri="{BB962C8B-B14F-4D97-AF65-F5344CB8AC3E}">
        <p14:creationId xmlns:p14="http://schemas.microsoft.com/office/powerpoint/2010/main" val="260440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A4491-50AA-EB44-A2C0-6DF01B8BCAA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95A7F63-06A9-E60E-4744-353B8B68562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211C670-3D18-25BE-5D37-FAA7751507AE}"/>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000E5225-65FC-CA57-7E02-F5D2CDE3DDC8}"/>
              </a:ext>
            </a:extLst>
          </p:cNvPr>
          <p:cNvSpPr>
            <a:spLocks noGrp="1"/>
          </p:cNvSpPr>
          <p:nvPr>
            <p:ph type="sldNum" sz="quarter" idx="5"/>
          </p:nvPr>
        </p:nvSpPr>
        <p:spPr/>
        <p:txBody>
          <a:bodyPr/>
          <a:lstStyle/>
          <a:p>
            <a:pPr rtl="0"/>
            <a:fld id="{F97DC217-DF71-1A49-B3EA-559F1F43B0FF}" type="slidenum">
              <a:rPr lang="tr-TR" smtClean="0"/>
              <a:t>25</a:t>
            </a:fld>
            <a:endParaRPr lang="tr-TR"/>
          </a:p>
        </p:txBody>
      </p:sp>
    </p:spTree>
    <p:extLst>
      <p:ext uri="{BB962C8B-B14F-4D97-AF65-F5344CB8AC3E}">
        <p14:creationId xmlns:p14="http://schemas.microsoft.com/office/powerpoint/2010/main" val="1281398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64740-D691-77E1-6F8D-AC009225918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B6D4F5D-43CC-00A9-97D0-26E4F680677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43F0E7D-1ADB-D90B-BD68-79512FF843C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73498D33-AF3A-D65E-F1D2-B01ECA1D159B}"/>
              </a:ext>
            </a:extLst>
          </p:cNvPr>
          <p:cNvSpPr>
            <a:spLocks noGrp="1"/>
          </p:cNvSpPr>
          <p:nvPr>
            <p:ph type="sldNum" sz="quarter" idx="5"/>
          </p:nvPr>
        </p:nvSpPr>
        <p:spPr/>
        <p:txBody>
          <a:bodyPr/>
          <a:lstStyle/>
          <a:p>
            <a:pPr rtl="0"/>
            <a:fld id="{F97DC217-DF71-1A49-B3EA-559F1F43B0FF}" type="slidenum">
              <a:rPr lang="tr-TR" smtClean="0"/>
              <a:t>28</a:t>
            </a:fld>
            <a:endParaRPr lang="tr-TR"/>
          </a:p>
        </p:txBody>
      </p:sp>
    </p:spTree>
    <p:extLst>
      <p:ext uri="{BB962C8B-B14F-4D97-AF65-F5344CB8AC3E}">
        <p14:creationId xmlns:p14="http://schemas.microsoft.com/office/powerpoint/2010/main" val="1593661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D7A4F-A41E-7FC1-E330-7816EDD3E9C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3AA7F2F-5E0A-6CE9-4B16-4ABC5CBBE9B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CA50BE1-32A3-891B-EF24-4389C21F270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3840DA9-9C0D-708E-7525-A3AD48EDC821}"/>
              </a:ext>
            </a:extLst>
          </p:cNvPr>
          <p:cNvSpPr>
            <a:spLocks noGrp="1"/>
          </p:cNvSpPr>
          <p:nvPr>
            <p:ph type="sldNum" sz="quarter" idx="5"/>
          </p:nvPr>
        </p:nvSpPr>
        <p:spPr/>
        <p:txBody>
          <a:bodyPr/>
          <a:lstStyle/>
          <a:p>
            <a:pPr rtl="0"/>
            <a:fld id="{F97DC217-DF71-1A49-B3EA-559F1F43B0FF}" type="slidenum">
              <a:rPr lang="tr-TR" smtClean="0"/>
              <a:t>32</a:t>
            </a:fld>
            <a:endParaRPr lang="tr-TR"/>
          </a:p>
        </p:txBody>
      </p:sp>
    </p:spTree>
    <p:extLst>
      <p:ext uri="{BB962C8B-B14F-4D97-AF65-F5344CB8AC3E}">
        <p14:creationId xmlns:p14="http://schemas.microsoft.com/office/powerpoint/2010/main" val="782785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rtlCol="0" anchor="b">
            <a:noAutofit/>
          </a:bodyPr>
          <a:lstStyle>
            <a:lvl1pPr algn="l">
              <a:defRPr sz="6000" b="1">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3" name="Alt Başlık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602038"/>
            <a:ext cx="9500507" cy="806675"/>
          </a:xfrm>
        </p:spPr>
        <p:txBody>
          <a:bodyPr rtlCol="0">
            <a:noAutofit/>
          </a:bodyPr>
          <a:lstStyle>
            <a:lvl1pPr marL="0" indent="0" algn="l">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r-TR" noProof="0"/>
              <a:t>Asıl alt başlık stilini düzenlemek için tıklatın</a:t>
            </a:r>
          </a:p>
        </p:txBody>
      </p:sp>
      <p:sp>
        <p:nvSpPr>
          <p:cNvPr id="4" name="Dikdörtgen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latin typeface="Arial" panose="020B0604020202020204" pitchFamily="34" charset="0"/>
              <a:cs typeface="Arial" panose="020B0604020202020204" pitchFamily="34" charset="0"/>
            </a:endParaRPr>
          </a:p>
        </p:txBody>
      </p:sp>
      <p:sp>
        <p:nvSpPr>
          <p:cNvPr id="11" name="Serbest 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9" name="Serbest 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grpSp>
        <p:nvGrpSpPr>
          <p:cNvPr id="6" name="Gr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Serbest 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16" name="Serbest 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grpSp>
      <p:sp>
        <p:nvSpPr>
          <p:cNvPr id="22" name="Serbest 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28" name="Serbest 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Zaman çizelgesi">
    <p:bg>
      <p:bgPr>
        <a:solidFill>
          <a:schemeClr val="accent1"/>
        </a:solidFill>
        <a:effectLst/>
      </p:bgPr>
    </p:bg>
    <p:spTree>
      <p:nvGrpSpPr>
        <p:cNvPr id="1" name=""/>
        <p:cNvGrpSpPr/>
        <p:nvPr/>
      </p:nvGrpSpPr>
      <p:grpSpPr>
        <a:xfrm>
          <a:off x="0" y="0"/>
          <a:ext cx="0" cy="0"/>
          <a:chOff x="0" y="0"/>
          <a:chExt cx="0" cy="0"/>
        </a:xfrm>
      </p:grpSpPr>
      <p:sp>
        <p:nvSpPr>
          <p:cNvPr id="4" name="Serbest 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5" name="Serbest 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2" name="Başlık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solidFill>
                  <a:schemeClr val="bg1"/>
                </a:solidFill>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3" name="İçerik Yer Tutucusu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rtlCol="0">
            <a:noAutofit/>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0" name="Tarih Yer Tutucusu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Arial" panose="020B0604020202020204" pitchFamily="34" charset="0"/>
                <a:cs typeface="Arial" panose="020B0604020202020204" pitchFamily="34" charset="0"/>
              </a:defRPr>
            </a:lvl1pPr>
          </a:lstStyle>
          <a:p>
            <a:fld id="{93C61E7E-FBED-4B36-9D9A-4E4561A4F823}" type="datetime1">
              <a:rPr lang="tr-TR" noProof="0" smtClean="0"/>
              <a:t>16.02.2025</a:t>
            </a:fld>
            <a:endParaRPr lang="tr-TR" noProof="0"/>
          </a:p>
        </p:txBody>
      </p:sp>
      <p:sp>
        <p:nvSpPr>
          <p:cNvPr id="11" name="Alt Bilgi Yer Tutucusu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Arial" panose="020B0604020202020204" pitchFamily="34" charset="0"/>
                <a:cs typeface="Arial" panose="020B0604020202020204" pitchFamily="34" charset="0"/>
              </a:defRPr>
            </a:lvl1pPr>
          </a:lstStyle>
          <a:p>
            <a:r>
              <a:rPr lang="tr-TR" noProof="0"/>
              <a:t>SUNU BAŞLIĞI</a:t>
            </a:r>
          </a:p>
        </p:txBody>
      </p:sp>
      <p:sp>
        <p:nvSpPr>
          <p:cNvPr id="12" name="Slayt Numarası Yer Tutucusu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Arial" panose="020B0604020202020204" pitchFamily="34" charset="0"/>
                <a:cs typeface="Arial" panose="020B0604020202020204" pitchFamily="34" charset="0"/>
              </a:defRPr>
            </a:lvl1pPr>
          </a:lstStyle>
          <a:p>
            <a:fld id="{294A09A9-5501-47C1-A89A-A340965A2BE2}" type="slidenum">
              <a:rPr lang="tr-TR" noProof="0" smtClean="0"/>
              <a:pPr/>
              <a:t>‹#›</a:t>
            </a:fld>
            <a:endParaRPr lang="tr-TR" noProof="0"/>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3" name="İçerik Yer Tutucusu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rtlCol="0">
            <a:noAutofit/>
          </a:bodyPr>
          <a:lstStyle>
            <a:lvl1pPr marL="0" indent="0">
              <a:buNone/>
              <a:defRPr sz="20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4" name="Serbest 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5" name="Serbest 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6" name="Serbest 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grpSp>
        <p:nvGrpSpPr>
          <p:cNvPr id="9" name="Gr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Serbest 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8" name="Serbest 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grpSp>
      <p:sp>
        <p:nvSpPr>
          <p:cNvPr id="10" name="Tarih Yer Tutucusu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Arial" panose="020B0604020202020204" pitchFamily="34" charset="0"/>
                <a:cs typeface="Arial" panose="020B0604020202020204" pitchFamily="34" charset="0"/>
              </a:defRPr>
            </a:lvl1pPr>
          </a:lstStyle>
          <a:p>
            <a:fld id="{0B234A79-08F5-4634-B0D3-B7E08AAF66CE}" type="datetime1">
              <a:rPr lang="tr-TR" noProof="0" smtClean="0"/>
              <a:t>16.02.2025</a:t>
            </a:fld>
            <a:endParaRPr lang="tr-TR" noProof="0"/>
          </a:p>
        </p:txBody>
      </p:sp>
      <p:sp>
        <p:nvSpPr>
          <p:cNvPr id="11" name="Alt Bilgi Yer Tutucusu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Arial" panose="020B0604020202020204" pitchFamily="34" charset="0"/>
                <a:cs typeface="Arial" panose="020B0604020202020204" pitchFamily="34" charset="0"/>
              </a:defRPr>
            </a:lvl1pPr>
          </a:lstStyle>
          <a:p>
            <a:r>
              <a:rPr lang="tr-TR" noProof="0"/>
              <a:t>SUNU BAŞLIĞI</a:t>
            </a:r>
          </a:p>
        </p:txBody>
      </p:sp>
      <p:sp>
        <p:nvSpPr>
          <p:cNvPr id="12" name="Slayt Numarası Yer Tutucusu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Arial" panose="020B0604020202020204" pitchFamily="34" charset="0"/>
                <a:cs typeface="Arial" panose="020B0604020202020204" pitchFamily="34" charset="0"/>
              </a:defRPr>
            </a:lvl1pPr>
          </a:lstStyle>
          <a:p>
            <a:fld id="{294A09A9-5501-47C1-A89A-A340965A2BE2}" type="slidenum">
              <a:rPr lang="tr-TR" noProof="0" smtClean="0"/>
              <a:pPr/>
              <a:t>‹#›</a:t>
            </a:fld>
            <a:endParaRPr lang="tr-TR" noProof="0"/>
          </a:p>
        </p:txBody>
      </p:sp>
      <p:sp>
        <p:nvSpPr>
          <p:cNvPr id="13" name="İçerik Yer Tutucusu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rtlCol="0">
            <a:noAutofit/>
          </a:bodyPr>
          <a:lstStyle>
            <a:lvl1pPr marL="0" indent="0">
              <a:buNone/>
              <a:defRPr sz="20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4" name="İçerik Yer Tutucusu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rtlCol="0">
            <a:noAutofit/>
          </a:bodyPr>
          <a:lstStyle>
            <a:lvl1pPr marL="0" indent="0">
              <a:buNone/>
              <a:defRPr sz="2400" b="1">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1800" b="1">
                <a:latin typeface="Arial" panose="020B0604020202020204" pitchFamily="34" charset="0"/>
                <a:cs typeface="Arial" panose="020B0604020202020204" pitchFamily="34" charset="0"/>
              </a:defRPr>
            </a:lvl3pPr>
            <a:lvl4pPr marL="1371600" indent="0">
              <a:buNone/>
              <a:defRPr sz="1600" b="1">
                <a:latin typeface="Arial" panose="020B0604020202020204" pitchFamily="34" charset="0"/>
                <a:cs typeface="Arial" panose="020B0604020202020204" pitchFamily="34" charset="0"/>
              </a:defRPr>
            </a:lvl4pPr>
            <a:lvl5pPr marL="1828800" indent="0">
              <a:buNone/>
              <a:defRPr sz="1600" b="1">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5" name="İçerik Yer Tutucusu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rtlCol="0">
            <a:noAutofit/>
          </a:bodyPr>
          <a:lstStyle>
            <a:lvl1pPr marL="0" indent="0">
              <a:buNone/>
              <a:defRPr sz="2400" b="1">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1800" b="1">
                <a:latin typeface="Arial" panose="020B0604020202020204" pitchFamily="34" charset="0"/>
                <a:cs typeface="Arial" panose="020B0604020202020204" pitchFamily="34" charset="0"/>
              </a:defRPr>
            </a:lvl3pPr>
            <a:lvl4pPr marL="1371600" indent="0">
              <a:buNone/>
              <a:defRPr sz="1600" b="1">
                <a:latin typeface="Arial" panose="020B0604020202020204" pitchFamily="34" charset="0"/>
                <a:cs typeface="Arial" panose="020B0604020202020204" pitchFamily="34" charset="0"/>
              </a:defRPr>
            </a:lvl4pPr>
            <a:lvl5pPr marL="1828800" indent="0">
              <a:buNone/>
              <a:defRPr sz="1600" b="1">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3" name="İçerik Yer Tutucusu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rtlCol="0">
            <a:noAutofit/>
          </a:bodyPr>
          <a:lstStyle>
            <a:lvl1pPr marL="0" indent="0">
              <a:buNone/>
              <a:defRPr sz="20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4" name="Serbest 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5" name="Serbest 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6" name="Serbest 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grpSp>
        <p:nvGrpSpPr>
          <p:cNvPr id="9" name="Gr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Serbest 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8" name="Serbest 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grpSp>
      <p:sp>
        <p:nvSpPr>
          <p:cNvPr id="10" name="Tarih Yer Tutucusu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Arial" panose="020B0604020202020204" pitchFamily="34" charset="0"/>
                <a:cs typeface="Arial" panose="020B0604020202020204" pitchFamily="34" charset="0"/>
              </a:defRPr>
            </a:lvl1pPr>
          </a:lstStyle>
          <a:p>
            <a:fld id="{99FBE4A1-68BC-4C35-A2A9-FBA85BFE5252}" type="datetime1">
              <a:rPr lang="tr-TR" noProof="0" smtClean="0"/>
              <a:t>16.02.2025</a:t>
            </a:fld>
            <a:endParaRPr lang="tr-TR" noProof="0"/>
          </a:p>
        </p:txBody>
      </p:sp>
      <p:sp>
        <p:nvSpPr>
          <p:cNvPr id="11" name="Alt Bilgi Yer Tutucusu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Arial" panose="020B0604020202020204" pitchFamily="34" charset="0"/>
                <a:cs typeface="Arial" panose="020B0604020202020204" pitchFamily="34" charset="0"/>
              </a:defRPr>
            </a:lvl1pPr>
          </a:lstStyle>
          <a:p>
            <a:r>
              <a:rPr lang="tr-TR" noProof="0"/>
              <a:t>SUNU BAŞLIĞI</a:t>
            </a:r>
          </a:p>
        </p:txBody>
      </p:sp>
      <p:sp>
        <p:nvSpPr>
          <p:cNvPr id="13" name="İçerik Yer Tutucusu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rtlCol="0">
            <a:noAutofit/>
          </a:bodyPr>
          <a:lstStyle>
            <a:lvl1pPr marL="0" indent="0">
              <a:buNone/>
              <a:defRPr sz="20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4" name="İçerik Yer Tutucusu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rtlCol="0">
            <a:noAutofit/>
          </a:bodyPr>
          <a:lstStyle>
            <a:lvl1pPr marL="0" indent="0">
              <a:buNone/>
              <a:defRPr sz="2400" b="1">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1800" b="1">
                <a:latin typeface="Arial" panose="020B0604020202020204" pitchFamily="34" charset="0"/>
                <a:cs typeface="Arial" panose="020B0604020202020204" pitchFamily="34" charset="0"/>
              </a:defRPr>
            </a:lvl3pPr>
            <a:lvl4pPr marL="1371600" indent="0">
              <a:buNone/>
              <a:defRPr sz="1600" b="1">
                <a:latin typeface="Arial" panose="020B0604020202020204" pitchFamily="34" charset="0"/>
                <a:cs typeface="Arial" panose="020B0604020202020204" pitchFamily="34" charset="0"/>
              </a:defRPr>
            </a:lvl4pPr>
            <a:lvl5pPr marL="1828800" indent="0">
              <a:buNone/>
              <a:defRPr sz="1600" b="1">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5" name="İçerik Yer Tutucusu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rtlCol="0">
            <a:noAutofit/>
          </a:bodyPr>
          <a:lstStyle>
            <a:lvl1pPr marL="0" indent="0">
              <a:buNone/>
              <a:defRPr sz="2400" b="1">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1800" b="1">
                <a:latin typeface="Arial" panose="020B0604020202020204" pitchFamily="34" charset="0"/>
                <a:cs typeface="Arial" panose="020B0604020202020204" pitchFamily="34" charset="0"/>
              </a:defRPr>
            </a:lvl3pPr>
            <a:lvl4pPr marL="1371600" indent="0">
              <a:buNone/>
              <a:defRPr sz="1600" b="1">
                <a:latin typeface="Arial" panose="020B0604020202020204" pitchFamily="34" charset="0"/>
                <a:cs typeface="Arial" panose="020B0604020202020204" pitchFamily="34" charset="0"/>
              </a:defRPr>
            </a:lvl4pPr>
            <a:lvl5pPr marL="1828800" indent="0">
              <a:buNone/>
              <a:defRPr sz="1600" b="1">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6" name="İçerik Yer Tutucusu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rtlCol="0">
            <a:noAutofit/>
          </a:bodyPr>
          <a:lstStyle>
            <a:lvl1pPr marL="0" indent="0">
              <a:buNone/>
              <a:defRPr sz="20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7" name="İçerik Yer Tutucusu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rtlCol="0">
            <a:noAutofit/>
          </a:bodyPr>
          <a:lstStyle>
            <a:lvl1pPr marL="0" indent="0">
              <a:buNone/>
              <a:defRPr sz="2400" b="1">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1800" b="1">
                <a:latin typeface="Arial" panose="020B0604020202020204" pitchFamily="34" charset="0"/>
                <a:cs typeface="Arial" panose="020B0604020202020204" pitchFamily="34" charset="0"/>
              </a:defRPr>
            </a:lvl3pPr>
            <a:lvl4pPr marL="1371600" indent="0">
              <a:buNone/>
              <a:defRPr sz="1600" b="1">
                <a:latin typeface="Arial" panose="020B0604020202020204" pitchFamily="34" charset="0"/>
                <a:cs typeface="Arial" panose="020B0604020202020204" pitchFamily="34" charset="0"/>
              </a:defRPr>
            </a:lvl4pPr>
            <a:lvl5pPr marL="1828800" indent="0">
              <a:buNone/>
              <a:defRPr sz="1600" b="1">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2" name="Slayt Numarası Yer Tutucusu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Arial" panose="020B0604020202020204" pitchFamily="34" charset="0"/>
                <a:cs typeface="Arial" panose="020B0604020202020204" pitchFamily="34" charset="0"/>
              </a:defRPr>
            </a:lvl1pPr>
          </a:lstStyle>
          <a:p>
            <a:fld id="{294A09A9-5501-47C1-A89A-A340965A2BE2}" type="slidenum">
              <a:rPr lang="tr-TR" noProof="0" smtClean="0"/>
              <a:pPr/>
              <a:t>‹#›</a:t>
            </a:fld>
            <a:endParaRPr lang="tr-TR" noProof="0"/>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on Slayt">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rtlCol="0" anchor="b">
            <a:noAutofit/>
          </a:bodyPr>
          <a:lstStyle>
            <a:lvl1pPr algn="l">
              <a:defRPr sz="6000" b="1">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3" name="Alt Başlık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602038"/>
            <a:ext cx="6220277" cy="2247219"/>
          </a:xfrm>
        </p:spPr>
        <p:txBody>
          <a:bodyPr rtlCol="0">
            <a:noAutofit/>
          </a:bodyPr>
          <a:lstStyle>
            <a:lvl1pPr marL="0" indent="0" algn="l">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r-TR" noProof="0"/>
              <a:t>Asıl alt başlık stilini düzenlemek için tıklatın</a:t>
            </a:r>
          </a:p>
        </p:txBody>
      </p:sp>
      <p:sp>
        <p:nvSpPr>
          <p:cNvPr id="4" name="Dikdörtgen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latin typeface="Arial" panose="020B0604020202020204" pitchFamily="34" charset="0"/>
              <a:cs typeface="Arial" panose="020B0604020202020204" pitchFamily="34" charset="0"/>
            </a:endParaRPr>
          </a:p>
        </p:txBody>
      </p:sp>
      <p:grpSp>
        <p:nvGrpSpPr>
          <p:cNvPr id="6" name="Gr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Serbest 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16" name="Serbest 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grpSp>
      <p:sp>
        <p:nvSpPr>
          <p:cNvPr id="22" name="Serbest 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17" name="Serbest 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70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3" name="İçerik Yer Tutucusu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rtlCol="0">
            <a:noAutofit/>
          </a:bodyPr>
          <a:lstStyle>
            <a:lvl1pPr marL="0" indent="0">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4" name="Serbest 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5" name="Serbest 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6" name="Serbest 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grpSp>
        <p:nvGrpSpPr>
          <p:cNvPr id="9" name="Gr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Serbest 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8" name="Serbest 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grpSp>
      <p:sp>
        <p:nvSpPr>
          <p:cNvPr id="10" name="Tarih Yer Tutucusu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Arial" panose="020B0604020202020204" pitchFamily="34" charset="0"/>
                <a:cs typeface="Arial" panose="020B0604020202020204" pitchFamily="34" charset="0"/>
              </a:defRPr>
            </a:lvl1pPr>
          </a:lstStyle>
          <a:p>
            <a:fld id="{CAD0D251-AD74-4A72-BEED-38E7DBE893BC}" type="datetime1">
              <a:rPr lang="tr-TR" noProof="0" smtClean="0"/>
              <a:t>16.02.2025</a:t>
            </a:fld>
            <a:endParaRPr lang="tr-TR" noProof="0"/>
          </a:p>
        </p:txBody>
      </p:sp>
      <p:sp>
        <p:nvSpPr>
          <p:cNvPr id="11" name="Alt Bilgi Yer Tutucusu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Arial" panose="020B0604020202020204" pitchFamily="34" charset="0"/>
                <a:cs typeface="Arial" panose="020B0604020202020204" pitchFamily="34" charset="0"/>
              </a:defRPr>
            </a:lvl1pPr>
          </a:lstStyle>
          <a:p>
            <a:r>
              <a:rPr lang="tr-TR" noProof="0"/>
              <a:t>SUNU BAŞLIĞI</a:t>
            </a:r>
          </a:p>
        </p:txBody>
      </p:sp>
      <p:sp>
        <p:nvSpPr>
          <p:cNvPr id="12" name="Slayt Numarası Yer Tutucusu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Arial" panose="020B0604020202020204" pitchFamily="34" charset="0"/>
                <a:cs typeface="Arial" panose="020B0604020202020204" pitchFamily="34" charset="0"/>
              </a:defRPr>
            </a:lvl1pPr>
          </a:lstStyle>
          <a:p>
            <a:fld id="{294A09A9-5501-47C1-A89A-A340965A2BE2}" type="slidenum">
              <a:rPr lang="tr-TR" noProof="0" smtClean="0"/>
              <a:pPr/>
              <a:t>‹#›</a:t>
            </a:fld>
            <a:endParaRPr lang="tr-TR" noProof="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Başlığı">
    <p:bg>
      <p:bgPr>
        <a:solidFill>
          <a:schemeClr val="accent2"/>
        </a:solidFill>
        <a:effectLst/>
      </p:bgPr>
    </p:bg>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latin typeface="Arial" panose="020B0604020202020204" pitchFamily="34" charset="0"/>
              <a:cs typeface="Arial" panose="020B0604020202020204" pitchFamily="34" charset="0"/>
            </a:endParaRPr>
          </a:p>
        </p:txBody>
      </p:sp>
      <p:sp>
        <p:nvSpPr>
          <p:cNvPr id="12" name="Serbest 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14" name="Serbest 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15" name="Serbest 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13" name="Başlık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rtlCol="0" anchor="b">
            <a:noAutofit/>
          </a:bodyPr>
          <a:lstStyle>
            <a:lvl1pPr>
              <a:defRPr sz="4800" b="1">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3" name="Metin Yer Tutucusu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rtlCol="0">
            <a:noAutofit/>
          </a:bodyPr>
          <a:lstStyle>
            <a:lvl1pPr marL="0" indent="0">
              <a:lnSpc>
                <a:spcPct val="150000"/>
              </a:lnSpc>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tr-TR" noProof="0"/>
              <a:t>Asıl metin stillerini düzenlemek için tıklayın</a:t>
            </a:r>
          </a:p>
        </p:txBody>
      </p:sp>
      <p:sp>
        <p:nvSpPr>
          <p:cNvPr id="4" name="Tarih Yer Tutucusu 3">
            <a:extLst>
              <a:ext uri="{FF2B5EF4-FFF2-40B4-BE49-F238E27FC236}">
                <a16:creationId xmlns:a16="http://schemas.microsoft.com/office/drawing/2014/main" id="{8E95D4F5-F69B-42F6-8A9D-330F696E144B}"/>
              </a:ext>
            </a:extLst>
          </p:cNvPr>
          <p:cNvSpPr>
            <a:spLocks noGrp="1"/>
          </p:cNvSpPr>
          <p:nvPr>
            <p:ph type="dt" sz="half" idx="10"/>
          </p:nvPr>
        </p:nvSpPr>
        <p:spPr/>
        <p:txBody>
          <a:bodyPr rtlCol="0">
            <a:noAutofit/>
          </a:bodyPr>
          <a:lstStyle>
            <a:lvl1pPr>
              <a:defRPr>
                <a:solidFill>
                  <a:schemeClr val="accent2"/>
                </a:solidFill>
                <a:latin typeface="Arial" panose="020B0604020202020204" pitchFamily="34" charset="0"/>
                <a:cs typeface="Arial" panose="020B0604020202020204" pitchFamily="34" charset="0"/>
              </a:defRPr>
            </a:lvl1pPr>
          </a:lstStyle>
          <a:p>
            <a:fld id="{3D652428-B3A7-4644-8FF9-2D4A474570AB}" type="datetime1">
              <a:rPr lang="tr-TR" noProof="0" smtClean="0"/>
              <a:t>16.02.2025</a:t>
            </a:fld>
            <a:endParaRPr lang="tr-TR" noProof="0"/>
          </a:p>
        </p:txBody>
      </p:sp>
      <p:sp>
        <p:nvSpPr>
          <p:cNvPr id="5" name="Alt Bilgi Yer Tutucusu 4">
            <a:extLst>
              <a:ext uri="{FF2B5EF4-FFF2-40B4-BE49-F238E27FC236}">
                <a16:creationId xmlns:a16="http://schemas.microsoft.com/office/drawing/2014/main" id="{FA79A23A-2238-4904-8692-9F2DAE8B8FC9}"/>
              </a:ext>
            </a:extLst>
          </p:cNvPr>
          <p:cNvSpPr>
            <a:spLocks noGrp="1"/>
          </p:cNvSpPr>
          <p:nvPr>
            <p:ph type="ftr" sz="quarter" idx="11"/>
          </p:nvPr>
        </p:nvSpPr>
        <p:spPr/>
        <p:txBody>
          <a:bodyPr rtlCol="0">
            <a:noAutofit/>
          </a:bodyPr>
          <a:lstStyle>
            <a:lvl1pPr>
              <a:defRPr>
                <a:solidFill>
                  <a:schemeClr val="accent2"/>
                </a:solidFill>
                <a:latin typeface="Arial" panose="020B0604020202020204" pitchFamily="34" charset="0"/>
                <a:cs typeface="Arial" panose="020B0604020202020204" pitchFamily="34" charset="0"/>
              </a:defRPr>
            </a:lvl1pPr>
          </a:lstStyle>
          <a:p>
            <a:r>
              <a:rPr lang="tr-TR" noProof="0"/>
              <a:t>SUNU BAŞLIĞI</a:t>
            </a:r>
          </a:p>
        </p:txBody>
      </p:sp>
      <p:sp>
        <p:nvSpPr>
          <p:cNvPr id="6" name="Slayt Numarası Yer Tutucusu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rtlCol="0">
            <a:noAutofit/>
          </a:bodyPr>
          <a:lstStyle>
            <a:lvl1pPr>
              <a:defRPr>
                <a:solidFill>
                  <a:schemeClr val="accent3"/>
                </a:solidFill>
                <a:latin typeface="Arial" panose="020B0604020202020204" pitchFamily="34" charset="0"/>
                <a:cs typeface="Arial" panose="020B0604020202020204" pitchFamily="34" charset="0"/>
              </a:defRPr>
            </a:lvl1pPr>
          </a:lstStyle>
          <a:p>
            <a:fld id="{294A09A9-5501-47C1-A89A-A340965A2BE2}" type="slidenum">
              <a:rPr lang="tr-TR" noProof="0" smtClean="0"/>
              <a:pPr/>
              <a:t>‹#›</a:t>
            </a:fld>
            <a:endParaRPr lang="tr-TR" noProof="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Bölüm başlığı">
    <p:spTree>
      <p:nvGrpSpPr>
        <p:cNvPr id="1" name=""/>
        <p:cNvGrpSpPr/>
        <p:nvPr/>
      </p:nvGrpSpPr>
      <p:grpSpPr>
        <a:xfrm>
          <a:off x="0" y="0"/>
          <a:ext cx="0" cy="0"/>
          <a:chOff x="0" y="0"/>
          <a:chExt cx="0" cy="0"/>
        </a:xfrm>
      </p:grpSpPr>
      <p:sp>
        <p:nvSpPr>
          <p:cNvPr id="23" name="Serbest 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2" name="Başlık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rtlCol="0" anchor="b">
            <a:noAutofit/>
          </a:bodyPr>
          <a:lstStyle>
            <a:lvl1pPr algn="l">
              <a:defRPr sz="6000" b="1">
                <a:solidFill>
                  <a:schemeClr val="bg1"/>
                </a:solidFill>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3" name="Alt Başlık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4" y="3539075"/>
            <a:ext cx="6245912" cy="1406101"/>
          </a:xfrm>
        </p:spPr>
        <p:txBody>
          <a:bodyPr rtlCol="0">
            <a:no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r-TR" noProof="0"/>
              <a:t>Asıl alt başlık stilini düzenlemek için tıklatın</a:t>
            </a:r>
          </a:p>
        </p:txBody>
      </p:sp>
      <p:grpSp>
        <p:nvGrpSpPr>
          <p:cNvPr id="6" name="Gr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Serbest 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16" name="Serbest 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grpSp>
      <p:sp>
        <p:nvSpPr>
          <p:cNvPr id="17" name="Serbest 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18" name="Serbest 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f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3" name="İçerik Yer Tutucusu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rtlCol="0">
            <a:noAutofit/>
          </a:bodyPr>
          <a:lstStyle>
            <a:lvl1pPr marL="0" indent="0">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4" name="Serbest 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5" name="Serbest 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10" name="Tarih Yer Tutucusu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Arial" panose="020B0604020202020204" pitchFamily="34" charset="0"/>
                <a:cs typeface="Arial" panose="020B0604020202020204" pitchFamily="34" charset="0"/>
              </a:defRPr>
            </a:lvl1pPr>
          </a:lstStyle>
          <a:p>
            <a:fld id="{D74AD646-E047-4D58-848F-6A4A2412B996}" type="datetime1">
              <a:rPr lang="tr-TR" noProof="0" smtClean="0"/>
              <a:t>16.02.2025</a:t>
            </a:fld>
            <a:endParaRPr lang="tr-TR" noProof="0"/>
          </a:p>
        </p:txBody>
      </p:sp>
      <p:sp>
        <p:nvSpPr>
          <p:cNvPr id="11" name="Alt Bilgi Yer Tutucusu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Arial" panose="020B0604020202020204" pitchFamily="34" charset="0"/>
                <a:cs typeface="Arial" panose="020B0604020202020204" pitchFamily="34" charset="0"/>
              </a:defRPr>
            </a:lvl1pPr>
          </a:lstStyle>
          <a:p>
            <a:r>
              <a:rPr lang="tr-TR" noProof="0"/>
              <a:t>SUNU BAŞLIĞI</a:t>
            </a:r>
          </a:p>
        </p:txBody>
      </p:sp>
      <p:sp>
        <p:nvSpPr>
          <p:cNvPr id="12" name="Slayt Numarası Yer Tutucusu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Arial" panose="020B0604020202020204" pitchFamily="34" charset="0"/>
                <a:cs typeface="Arial" panose="020B0604020202020204" pitchFamily="34" charset="0"/>
              </a:defRPr>
            </a:lvl1pPr>
          </a:lstStyle>
          <a:p>
            <a:fld id="{294A09A9-5501-47C1-A89A-A340965A2BE2}" type="slidenum">
              <a:rPr lang="tr-TR" noProof="0" smtClean="0"/>
              <a:pPr/>
              <a:t>‹#›</a:t>
            </a:fld>
            <a:endParaRPr lang="tr-TR" noProof="0"/>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afik 2">
    <p:bg>
      <p:bgPr>
        <a:solidFill>
          <a:schemeClr val="accent2"/>
        </a:solidFill>
        <a:effectLst/>
      </p:bgPr>
    </p:bg>
    <p:spTree>
      <p:nvGrpSpPr>
        <p:cNvPr id="1" name=""/>
        <p:cNvGrpSpPr/>
        <p:nvPr/>
      </p:nvGrpSpPr>
      <p:grpSpPr>
        <a:xfrm>
          <a:off x="0" y="0"/>
          <a:ext cx="0" cy="0"/>
          <a:chOff x="0" y="0"/>
          <a:chExt cx="0" cy="0"/>
        </a:xfrm>
      </p:grpSpPr>
      <p:grpSp>
        <p:nvGrpSpPr>
          <p:cNvPr id="9" name="Gr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Serbest 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14" name="Serbest 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grpSp>
      <p:sp>
        <p:nvSpPr>
          <p:cNvPr id="2" name="Başlık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3" name="İçerik Yer Tutucusu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rtlCol="0">
            <a:noAutofit/>
          </a:bodyPr>
          <a:lstStyle>
            <a:lvl1pPr marL="0" indent="0">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0" name="Tarih Yer Tutucusu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Arial" panose="020B0604020202020204" pitchFamily="34" charset="0"/>
                <a:cs typeface="Arial" panose="020B0604020202020204" pitchFamily="34" charset="0"/>
              </a:defRPr>
            </a:lvl1pPr>
          </a:lstStyle>
          <a:p>
            <a:fld id="{DBC02A73-D093-44D5-9F12-2858A8CB2178}" type="datetime1">
              <a:rPr lang="tr-TR" noProof="0" smtClean="0"/>
              <a:t>16.02.2025</a:t>
            </a:fld>
            <a:endParaRPr lang="tr-TR" noProof="0"/>
          </a:p>
        </p:txBody>
      </p:sp>
      <p:sp>
        <p:nvSpPr>
          <p:cNvPr id="11" name="Alt Bilgi Yer Tutucusu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Arial" panose="020B0604020202020204" pitchFamily="34" charset="0"/>
                <a:cs typeface="Arial" panose="020B0604020202020204" pitchFamily="34" charset="0"/>
              </a:defRPr>
            </a:lvl1pPr>
          </a:lstStyle>
          <a:p>
            <a:r>
              <a:rPr lang="tr-TR" noProof="0"/>
              <a:t>SUNU BAŞLIĞI</a:t>
            </a:r>
          </a:p>
        </p:txBody>
      </p:sp>
      <p:sp>
        <p:nvSpPr>
          <p:cNvPr id="12" name="Slayt Numarası Yer Tutucusu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Arial" panose="020B0604020202020204" pitchFamily="34" charset="0"/>
                <a:cs typeface="Arial" panose="020B0604020202020204" pitchFamily="34" charset="0"/>
              </a:defRPr>
            </a:lvl1pPr>
          </a:lstStyle>
          <a:p>
            <a:fld id="{294A09A9-5501-47C1-A89A-A340965A2BE2}" type="slidenum">
              <a:rPr lang="tr-TR" noProof="0" smtClean="0"/>
              <a:pPr/>
              <a:t>‹#›</a:t>
            </a:fld>
            <a:endParaRPr lang="tr-TR" noProof="0"/>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ıntı">
    <p:bg>
      <p:bgPr>
        <a:solidFill>
          <a:schemeClr val="accent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rtlCol="0">
            <a:noAutofit/>
          </a:bodyPr>
          <a:lstStyle>
            <a:lvl1pPr algn="ctr">
              <a:lnSpc>
                <a:spcPct val="100000"/>
              </a:lnSpc>
              <a:defRPr sz="4600">
                <a:solidFill>
                  <a:schemeClr val="bg1"/>
                </a:solidFill>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8" name="Metin Yer Tutucusu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rtlCol="0">
            <a:noAutofit/>
          </a:bodyPr>
          <a:lstStyle>
            <a:lvl1pPr marL="0" indent="0" algn="ctr">
              <a:buNone/>
              <a:defRPr sz="23900" b="1">
                <a:solidFill>
                  <a:schemeClr val="accent1">
                    <a:lumMod val="75000"/>
                  </a:schemeClr>
                </a:solidFill>
                <a:latin typeface="Arial" panose="020B0604020202020204" pitchFamily="34" charset="0"/>
                <a:cs typeface="Arial" panose="020B0604020202020204" pitchFamily="34"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tr-TR" noProof="0"/>
              <a:t>“</a:t>
            </a:r>
          </a:p>
        </p:txBody>
      </p:sp>
      <p:sp>
        <p:nvSpPr>
          <p:cNvPr id="10" name="Metin Yer Tutucusu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rtlCol="0">
            <a:noAutofit/>
          </a:bodyPr>
          <a:lstStyle>
            <a:lvl1pPr marL="0" indent="0" algn="r">
              <a:buNone/>
              <a:defRPr sz="2000">
                <a:solidFill>
                  <a:schemeClr val="bg1"/>
                </a:solidFill>
                <a:latin typeface="Arial" panose="020B0604020202020204" pitchFamily="34" charset="0"/>
                <a:cs typeface="Arial" panose="020B0604020202020204" pitchFamily="34" charset="0"/>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rtl="0"/>
            <a:r>
              <a:rPr lang="tr-TR" noProof="0"/>
              <a:t>Asıl metin stillerini düzenlemek için tıklayın</a:t>
            </a:r>
          </a:p>
        </p:txBody>
      </p:sp>
      <p:sp>
        <p:nvSpPr>
          <p:cNvPr id="9" name="Metin Yer Tutucusu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rtlCol="0">
            <a:noAutofit/>
          </a:bodyPr>
          <a:lstStyle>
            <a:lvl1pPr marL="0" indent="0" algn="ctr">
              <a:buNone/>
              <a:defRPr sz="23900" b="1">
                <a:solidFill>
                  <a:schemeClr val="accent1">
                    <a:lumMod val="75000"/>
                  </a:schemeClr>
                </a:solidFill>
                <a:latin typeface="Arial" panose="020B0604020202020204" pitchFamily="34" charset="0"/>
                <a:cs typeface="Arial" panose="020B0604020202020204" pitchFamily="34"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tr-TR" noProof="0"/>
              <a:t>”</a:t>
            </a:r>
          </a:p>
        </p:txBody>
      </p:sp>
      <p:sp>
        <p:nvSpPr>
          <p:cNvPr id="3" name="Tarih Yer Tutucusu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noAutofit/>
          </a:bodyPr>
          <a:lstStyle>
            <a:lvl1pPr>
              <a:defRPr>
                <a:solidFill>
                  <a:schemeClr val="accent2"/>
                </a:solidFill>
                <a:latin typeface="Arial" panose="020B0604020202020204" pitchFamily="34" charset="0"/>
                <a:cs typeface="Arial" panose="020B0604020202020204" pitchFamily="34" charset="0"/>
              </a:defRPr>
            </a:lvl1pPr>
          </a:lstStyle>
          <a:p>
            <a:fld id="{AE340ABC-D5C4-427E-8357-CB91A67C56FE}" type="datetime1">
              <a:rPr lang="tr-TR" noProof="0" smtClean="0"/>
              <a:t>16.02.2025</a:t>
            </a:fld>
            <a:endParaRPr lang="tr-TR" noProof="0"/>
          </a:p>
        </p:txBody>
      </p:sp>
      <p:sp>
        <p:nvSpPr>
          <p:cNvPr id="4" name="Alt Bilgi Yer Tutucusu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noAutofit/>
          </a:bodyPr>
          <a:lstStyle>
            <a:lvl1pPr>
              <a:defRPr>
                <a:solidFill>
                  <a:schemeClr val="accent2"/>
                </a:solidFill>
                <a:latin typeface="Arial" panose="020B0604020202020204" pitchFamily="34" charset="0"/>
                <a:cs typeface="Arial" panose="020B0604020202020204" pitchFamily="34" charset="0"/>
              </a:defRPr>
            </a:lvl1pPr>
          </a:lstStyle>
          <a:p>
            <a:r>
              <a:rPr lang="tr-TR" noProof="0"/>
              <a:t>SUNU BAŞLIĞI</a:t>
            </a:r>
          </a:p>
        </p:txBody>
      </p:sp>
      <p:sp>
        <p:nvSpPr>
          <p:cNvPr id="5" name="Slayt Numarası Yer Tutucusu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noAutofit/>
          </a:bodyPr>
          <a:lstStyle>
            <a:lvl1pPr>
              <a:defRPr>
                <a:solidFill>
                  <a:schemeClr val="accent2"/>
                </a:solidFill>
                <a:latin typeface="Arial" panose="020B0604020202020204" pitchFamily="34" charset="0"/>
                <a:cs typeface="Arial" panose="020B0604020202020204" pitchFamily="34" charset="0"/>
              </a:defRPr>
            </a:lvl1pPr>
          </a:lstStyle>
          <a:p>
            <a:fld id="{294A09A9-5501-47C1-A89A-A340965A2BE2}" type="slidenum">
              <a:rPr lang="tr-TR" noProof="0" smtClean="0"/>
              <a:pPr/>
              <a:t>‹#›</a:t>
            </a:fld>
            <a:endParaRPr lang="tr-TR" noProof="0"/>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kip">
    <p:spTree>
      <p:nvGrpSpPr>
        <p:cNvPr id="1" name=""/>
        <p:cNvGrpSpPr/>
        <p:nvPr/>
      </p:nvGrpSpPr>
      <p:grpSpPr>
        <a:xfrm>
          <a:off x="0" y="0"/>
          <a:ext cx="0" cy="0"/>
          <a:chOff x="0" y="0"/>
          <a:chExt cx="0" cy="0"/>
        </a:xfrm>
      </p:grpSpPr>
      <p:sp>
        <p:nvSpPr>
          <p:cNvPr id="30" name="Dikdörtgen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latin typeface="Arial" panose="020B0604020202020204" pitchFamily="34" charset="0"/>
              <a:cs typeface="Arial" panose="020B0604020202020204" pitchFamily="34" charset="0"/>
            </a:endParaRPr>
          </a:p>
        </p:txBody>
      </p:sp>
      <p:sp>
        <p:nvSpPr>
          <p:cNvPr id="31" name="Başlık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rtlCol="0" anchor="b">
            <a:noAutofit/>
          </a:bodyPr>
          <a:lstStyle>
            <a:lvl1pPr>
              <a:defRPr sz="4800" b="1">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6" name="Resim Yer Tutucusu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10" name="Metin Yer Tutucusu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11" name="Metin Yer Tutucusu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Unvan</a:t>
            </a:r>
          </a:p>
        </p:txBody>
      </p:sp>
      <p:sp>
        <p:nvSpPr>
          <p:cNvPr id="7" name="Resim Yer Tutucusu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12" name="Metin Yer Tutucusu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13" name="Metin Yer Tutucusu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Başlık</a:t>
            </a:r>
          </a:p>
        </p:txBody>
      </p:sp>
      <p:sp>
        <p:nvSpPr>
          <p:cNvPr id="8" name="Resim Yer Tutucusu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14" name="Metin Yer Tutucusu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15" name="Metin Yer Tutucusu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Başlık</a:t>
            </a:r>
          </a:p>
        </p:txBody>
      </p:sp>
      <p:sp>
        <p:nvSpPr>
          <p:cNvPr id="9" name="Resim Yer Tutucusu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16" name="Metin Yer Tutucusu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17" name="Metin Yer Tutucusu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Unvan</a:t>
            </a:r>
          </a:p>
        </p:txBody>
      </p:sp>
      <p:sp>
        <p:nvSpPr>
          <p:cNvPr id="3" name="Tarih Yer Tutucusu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rtlCol="0">
            <a:noAutofit/>
          </a:bodyPr>
          <a:lstStyle>
            <a:lvl1pPr>
              <a:defRPr>
                <a:solidFill>
                  <a:schemeClr val="accent3"/>
                </a:solidFill>
                <a:latin typeface="Arial" panose="020B0604020202020204" pitchFamily="34" charset="0"/>
                <a:cs typeface="Arial" panose="020B0604020202020204" pitchFamily="34" charset="0"/>
              </a:defRPr>
            </a:lvl1pPr>
          </a:lstStyle>
          <a:p>
            <a:fld id="{3A67D149-ABDD-40C5-B3A8-D98EA8A47E85}" type="datetime1">
              <a:rPr lang="tr-TR" noProof="0" smtClean="0"/>
              <a:t>16.02.2025</a:t>
            </a:fld>
            <a:endParaRPr lang="tr-TR" noProof="0"/>
          </a:p>
        </p:txBody>
      </p:sp>
      <p:sp>
        <p:nvSpPr>
          <p:cNvPr id="4" name="Alt Bilgi Yer Tutucusu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rtlCol="0">
            <a:noAutofit/>
          </a:bodyPr>
          <a:lstStyle>
            <a:lvl1pPr>
              <a:defRPr>
                <a:solidFill>
                  <a:schemeClr val="accent3"/>
                </a:solidFill>
                <a:latin typeface="Arial" panose="020B0604020202020204" pitchFamily="34" charset="0"/>
                <a:cs typeface="Arial" panose="020B0604020202020204" pitchFamily="34" charset="0"/>
              </a:defRPr>
            </a:lvl1pPr>
          </a:lstStyle>
          <a:p>
            <a:r>
              <a:rPr lang="tr-TR" noProof="0"/>
              <a:t>SUNU BAŞLIĞI</a:t>
            </a:r>
          </a:p>
        </p:txBody>
      </p:sp>
      <p:sp>
        <p:nvSpPr>
          <p:cNvPr id="5" name="Slayt Numarası Yer Tutucusu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rtlCol="0">
            <a:noAutofit/>
          </a:bodyPr>
          <a:lstStyle>
            <a:lvl1pPr>
              <a:defRPr>
                <a:solidFill>
                  <a:schemeClr val="accent3"/>
                </a:solidFill>
                <a:latin typeface="Arial" panose="020B0604020202020204" pitchFamily="34" charset="0"/>
                <a:cs typeface="Arial" panose="020B0604020202020204" pitchFamily="34" charset="0"/>
              </a:defRPr>
            </a:lvl1pPr>
          </a:lstStyle>
          <a:p>
            <a:fld id="{294A09A9-5501-47C1-A89A-A340965A2BE2}" type="slidenum">
              <a:rPr lang="tr-TR" noProof="0" smtClean="0"/>
              <a:pPr/>
              <a:t>‹#›</a:t>
            </a:fld>
            <a:endParaRPr lang="tr-TR" noProof="0"/>
          </a:p>
        </p:txBody>
      </p:sp>
      <p:sp>
        <p:nvSpPr>
          <p:cNvPr id="19" name="Serbest 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21" name="Serbest 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25" name="Serbest 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27" name="Serbest 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28" name="Serbest 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
        <p:nvSpPr>
          <p:cNvPr id="29" name="Serbest 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üm ekip">
    <p:bg>
      <p:bgPr>
        <a:solidFill>
          <a:schemeClr val="accent2"/>
        </a:solidFill>
        <a:effectLst/>
      </p:bgPr>
    </p:bg>
    <p:spTree>
      <p:nvGrpSpPr>
        <p:cNvPr id="1" name=""/>
        <p:cNvGrpSpPr/>
        <p:nvPr/>
      </p:nvGrpSpPr>
      <p:grpSpPr>
        <a:xfrm>
          <a:off x="0" y="0"/>
          <a:ext cx="0" cy="0"/>
          <a:chOff x="0" y="0"/>
          <a:chExt cx="0" cy="0"/>
        </a:xfrm>
      </p:grpSpPr>
      <p:sp>
        <p:nvSpPr>
          <p:cNvPr id="54" name="Başlık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rtlCol="0" anchor="b">
            <a:noAutofit/>
          </a:bodyPr>
          <a:lstStyle>
            <a:lvl1pPr>
              <a:defRPr sz="4800" b="1">
                <a:latin typeface="Arial" panose="020B0604020202020204" pitchFamily="34" charset="0"/>
                <a:cs typeface="Arial" panose="020B0604020202020204" pitchFamily="34" charset="0"/>
              </a:defRPr>
            </a:lvl1pPr>
          </a:lstStyle>
          <a:p>
            <a:pPr rtl="0"/>
            <a:r>
              <a:rPr lang="tr-TR" noProof="0"/>
              <a:t>Asıl başlık stilini düzenlemek için tıklayın</a:t>
            </a:r>
          </a:p>
        </p:txBody>
      </p:sp>
      <p:sp>
        <p:nvSpPr>
          <p:cNvPr id="6" name="Resim Yer Tutucusu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31" name="Metin Yer Tutucusu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32" name="Metin Yer Tutucusu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Başlık</a:t>
            </a:r>
          </a:p>
        </p:txBody>
      </p:sp>
      <p:sp>
        <p:nvSpPr>
          <p:cNvPr id="33" name="Resim Yer Tutucusu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34" name="Metin Yer Tutucusu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35" name="Metin Yer Tutucusu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Başlık</a:t>
            </a:r>
          </a:p>
        </p:txBody>
      </p:sp>
      <p:sp>
        <p:nvSpPr>
          <p:cNvPr id="36" name="Resim Yer Tutucusu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37" name="Metin Yer Tutucusu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38" name="Metin Yer Tutucusu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Başlık</a:t>
            </a:r>
          </a:p>
        </p:txBody>
      </p:sp>
      <p:sp>
        <p:nvSpPr>
          <p:cNvPr id="39" name="Resim Yer Tutucusu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40" name="Metin Yer Tutucusu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41" name="Metin Yer Tutucusu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Unvan</a:t>
            </a:r>
          </a:p>
        </p:txBody>
      </p:sp>
      <p:sp>
        <p:nvSpPr>
          <p:cNvPr id="42" name="Resim Yer Tutucusu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43" name="Metin Yer Tutucusu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44" name="Metin Yer Tutucusu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Başlık</a:t>
            </a:r>
          </a:p>
        </p:txBody>
      </p:sp>
      <p:sp>
        <p:nvSpPr>
          <p:cNvPr id="45" name="Resim Yer Tutucusu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46" name="Metin Yer Tutucusu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47" name="Metin Yer Tutucusu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Başlık</a:t>
            </a:r>
          </a:p>
        </p:txBody>
      </p:sp>
      <p:sp>
        <p:nvSpPr>
          <p:cNvPr id="48" name="Resim Yer Tutucusu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49" name="Metin Yer Tutucusu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50" name="Metin Yer Tutucusu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Başlık</a:t>
            </a:r>
          </a:p>
        </p:txBody>
      </p:sp>
      <p:sp>
        <p:nvSpPr>
          <p:cNvPr id="51" name="Resim Yer Tutucusu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rtlCol="0">
            <a:noAutofit/>
          </a:bodyPr>
          <a:lstStyle>
            <a:lvl1pPr marL="0" indent="0">
              <a:buNone/>
              <a:defRPr sz="1400">
                <a:solidFill>
                  <a:schemeClr val="tx1"/>
                </a:solidFill>
                <a:latin typeface="Arial" panose="020B0604020202020204" pitchFamily="34" charset="0"/>
                <a:cs typeface="Arial" panose="020B0604020202020204" pitchFamily="34" charset="0"/>
              </a:defRPr>
            </a:lvl1pPr>
          </a:lstStyle>
          <a:p>
            <a:pPr rtl="0"/>
            <a:r>
              <a:rPr lang="tr-TR" noProof="0"/>
              <a:t>Resim eklemek için simgeye tıklayın</a:t>
            </a:r>
          </a:p>
        </p:txBody>
      </p:sp>
      <p:sp>
        <p:nvSpPr>
          <p:cNvPr id="52" name="Metin Yer Tutucusu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Arial" panose="020B0604020202020204" pitchFamily="34" charset="0"/>
                <a:cs typeface="Arial" panose="020B0604020202020204" pitchFamily="34" charset="0"/>
              </a:defRPr>
            </a:lvl1pPr>
          </a:lstStyle>
          <a:p>
            <a:pPr lvl="0" rtl="0"/>
            <a:r>
              <a:rPr lang="tr-TR" noProof="0"/>
              <a:t>Ad</a:t>
            </a:r>
          </a:p>
        </p:txBody>
      </p:sp>
      <p:sp>
        <p:nvSpPr>
          <p:cNvPr id="53" name="Metin Yer Tutucusu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Arial" panose="020B0604020202020204" pitchFamily="34" charset="0"/>
                <a:cs typeface="Arial" panose="020B0604020202020204" pitchFamily="34" charset="0"/>
              </a:defRPr>
            </a:lvl1pPr>
          </a:lstStyle>
          <a:p>
            <a:pPr lvl="0" rtl="0"/>
            <a:r>
              <a:rPr lang="tr-TR" noProof="0"/>
              <a:t>Unvan</a:t>
            </a:r>
          </a:p>
        </p:txBody>
      </p:sp>
      <p:sp>
        <p:nvSpPr>
          <p:cNvPr id="18" name="Tarih Yer Tutucusu 17">
            <a:extLst>
              <a:ext uri="{FF2B5EF4-FFF2-40B4-BE49-F238E27FC236}">
                <a16:creationId xmlns:a16="http://schemas.microsoft.com/office/drawing/2014/main" id="{30445668-2DC5-E84C-8B16-922BC95F13F2}"/>
              </a:ext>
            </a:extLst>
          </p:cNvPr>
          <p:cNvSpPr>
            <a:spLocks noGrp="1"/>
          </p:cNvSpPr>
          <p:nvPr>
            <p:ph type="dt" sz="half" idx="25"/>
          </p:nvPr>
        </p:nvSpPr>
        <p:spPr/>
        <p:txBody>
          <a:bodyPr rtlCol="0">
            <a:noAutofit/>
          </a:bodyPr>
          <a:lstStyle>
            <a:lvl1pPr>
              <a:defRPr>
                <a:solidFill>
                  <a:schemeClr val="accent3"/>
                </a:solidFill>
                <a:latin typeface="Arial" panose="020B0604020202020204" pitchFamily="34" charset="0"/>
                <a:cs typeface="Arial" panose="020B0604020202020204" pitchFamily="34" charset="0"/>
              </a:defRPr>
            </a:lvl1pPr>
          </a:lstStyle>
          <a:p>
            <a:fld id="{B914E5FB-1CB0-4FEB-B27B-5607F80DAC23}" type="datetime1">
              <a:rPr lang="tr-TR" noProof="0" smtClean="0"/>
              <a:t>16.02.2025</a:t>
            </a:fld>
            <a:endParaRPr lang="tr-TR" noProof="0"/>
          </a:p>
        </p:txBody>
      </p:sp>
      <p:sp>
        <p:nvSpPr>
          <p:cNvPr id="22" name="Alt Bilgi Yer Tutucusu 21">
            <a:extLst>
              <a:ext uri="{FF2B5EF4-FFF2-40B4-BE49-F238E27FC236}">
                <a16:creationId xmlns:a16="http://schemas.microsoft.com/office/drawing/2014/main" id="{D9227732-A878-814C-8621-64ED1B2CCF9F}"/>
              </a:ext>
            </a:extLst>
          </p:cNvPr>
          <p:cNvSpPr>
            <a:spLocks noGrp="1"/>
          </p:cNvSpPr>
          <p:nvPr>
            <p:ph type="ftr" sz="quarter" idx="26"/>
          </p:nvPr>
        </p:nvSpPr>
        <p:spPr/>
        <p:txBody>
          <a:bodyPr rtlCol="0">
            <a:noAutofit/>
          </a:bodyPr>
          <a:lstStyle>
            <a:lvl1pPr>
              <a:defRPr>
                <a:solidFill>
                  <a:schemeClr val="accent3"/>
                </a:solidFill>
                <a:latin typeface="Arial" panose="020B0604020202020204" pitchFamily="34" charset="0"/>
                <a:cs typeface="Arial" panose="020B0604020202020204" pitchFamily="34" charset="0"/>
              </a:defRPr>
            </a:lvl1pPr>
          </a:lstStyle>
          <a:p>
            <a:r>
              <a:rPr lang="tr-TR" noProof="0"/>
              <a:t>SUNU BAŞLIĞI</a:t>
            </a:r>
          </a:p>
        </p:txBody>
      </p:sp>
      <p:sp>
        <p:nvSpPr>
          <p:cNvPr id="23" name="Slayt Numarası Yer Tutucusu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rtlCol="0">
            <a:noAutofit/>
          </a:bodyPr>
          <a:lstStyle>
            <a:lvl1pPr>
              <a:defRPr>
                <a:solidFill>
                  <a:schemeClr val="accent3"/>
                </a:solidFill>
                <a:latin typeface="Arial" panose="020B0604020202020204" pitchFamily="34" charset="0"/>
                <a:cs typeface="Arial" panose="020B0604020202020204" pitchFamily="34" charset="0"/>
              </a:defRPr>
            </a:lvl1pPr>
          </a:lstStyle>
          <a:p>
            <a:fld id="{294A09A9-5501-47C1-A89A-A340965A2BE2}" type="slidenum">
              <a:rPr lang="tr-TR" noProof="0" smtClean="0"/>
              <a:pPr/>
              <a:t>‹#›</a:t>
            </a:fld>
            <a:endParaRPr lang="tr-TR" noProof="0"/>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pPr rtl="0"/>
            <a:r>
              <a:rPr lang="tr-TR" noProof="0"/>
              <a:t>Asıl başlık stilini düzenlemek için tıklayın</a:t>
            </a:r>
          </a:p>
        </p:txBody>
      </p:sp>
      <p:sp>
        <p:nvSpPr>
          <p:cNvPr id="3" name="Metin Yer Tutucusu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4" name="Tarih Yer Tutucusu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Arial" panose="020B0604020202020204" pitchFamily="34" charset="0"/>
                <a:cs typeface="Arial" panose="020B0604020202020204" pitchFamily="34" charset="0"/>
              </a:defRPr>
            </a:lvl1pPr>
          </a:lstStyle>
          <a:p>
            <a:fld id="{4DB6971D-EF9C-417D-B0E6-56154F4C6CDF}" type="datetime1">
              <a:rPr lang="tr-TR" noProof="0" smtClean="0"/>
              <a:t>16.02.2025</a:t>
            </a:fld>
            <a:endParaRPr lang="tr-TR" noProof="0"/>
          </a:p>
        </p:txBody>
      </p:sp>
      <p:sp>
        <p:nvSpPr>
          <p:cNvPr id="5" name="Alt Bilgi Yer Tutucusu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Arial" panose="020B0604020202020204" pitchFamily="34" charset="0"/>
                <a:cs typeface="Arial" panose="020B0604020202020204" pitchFamily="34" charset="0"/>
              </a:defRPr>
            </a:lvl1pPr>
          </a:lstStyle>
          <a:p>
            <a:r>
              <a:rPr lang="tr-TR" noProof="0"/>
              <a:t>SUNU BAŞLIĞI</a:t>
            </a:r>
          </a:p>
        </p:txBody>
      </p:sp>
      <p:sp>
        <p:nvSpPr>
          <p:cNvPr id="6" name="Slayt Numarası Yer Tutucusu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Arial" panose="020B0604020202020204" pitchFamily="34" charset="0"/>
                <a:cs typeface="Arial" panose="020B0604020202020204" pitchFamily="34" charset="0"/>
              </a:defRPr>
            </a:lvl1pPr>
          </a:lstStyle>
          <a:p>
            <a:fld id="{294A09A9-5501-47C1-A89A-A340965A2BE2}" type="slidenum">
              <a:rPr lang="tr-TR" noProof="0" smtClean="0"/>
              <a:pPr/>
              <a:t>‹#›</a:t>
            </a:fld>
            <a:endParaRPr lang="tr-TR" noProof="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Lst>
  <p:hf hd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DF3D98-3C30-4CFC-8643-C81E829C8C25}"/>
              </a:ext>
            </a:extLst>
          </p:cNvPr>
          <p:cNvSpPr>
            <a:spLocks noGrp="1"/>
          </p:cNvSpPr>
          <p:nvPr>
            <p:ph type="ctrTitle"/>
          </p:nvPr>
        </p:nvSpPr>
        <p:spPr>
          <a:xfrm>
            <a:off x="1167493" y="1122363"/>
            <a:ext cx="7096933" cy="2387600"/>
          </a:xfrm>
        </p:spPr>
        <p:txBody>
          <a:bodyPr rtlCol="0"/>
          <a:lstStyle/>
          <a:p>
            <a:pPr rtl="0"/>
            <a:r>
              <a:rPr lang="tr-TR" sz="4000" b="1" dirty="0">
                <a:effectLst/>
                <a:latin typeface="Times New Roman" panose="02020603050405020304" pitchFamily="18" charset="0"/>
                <a:ea typeface="SimSun" panose="02010600030101010101" pitchFamily="2" charset="-122"/>
              </a:rPr>
              <a:t>ASARCIK MESLEKİ VE TEKNİK ANADOLU LİSESİ </a:t>
            </a:r>
            <a:endParaRPr lang="tr-TR" sz="4000" dirty="0"/>
          </a:p>
        </p:txBody>
      </p:sp>
      <p:sp>
        <p:nvSpPr>
          <p:cNvPr id="3" name="Alt Başlık 2">
            <a:extLst>
              <a:ext uri="{FF2B5EF4-FFF2-40B4-BE49-F238E27FC236}">
                <a16:creationId xmlns:a16="http://schemas.microsoft.com/office/drawing/2014/main" id="{A068D447-28D3-4F5F-B2DC-FD67E9015868}"/>
              </a:ext>
            </a:extLst>
          </p:cNvPr>
          <p:cNvSpPr>
            <a:spLocks noGrp="1"/>
          </p:cNvSpPr>
          <p:nvPr>
            <p:ph type="subTitle" idx="1"/>
          </p:nvPr>
        </p:nvSpPr>
        <p:spPr>
          <a:xfrm>
            <a:off x="633237" y="3454793"/>
            <a:ext cx="12003976" cy="1401477"/>
          </a:xfrm>
        </p:spPr>
        <p:txBody>
          <a:bodyPr rtlCol="0"/>
          <a:lstStyle/>
          <a:p>
            <a:pPr algn="ctr">
              <a:lnSpc>
                <a:spcPct val="100000"/>
              </a:lnSpc>
              <a:spcBef>
                <a:spcPts val="0"/>
              </a:spcBef>
            </a:pPr>
            <a:r>
              <a:rPr lang="tr-TR" sz="2400" b="1" dirty="0">
                <a:effectLst/>
                <a:latin typeface="Times New Roman" panose="02020603050405020304" pitchFamily="18" charset="0"/>
                <a:ea typeface="SimSun" panose="02010600030101010101" pitchFamily="2" charset="-122"/>
                <a:cs typeface="Times New Roman" panose="02020603050405020304" pitchFamily="18" charset="0"/>
              </a:rPr>
              <a:t>2024-2025 EĞİTİM-ÖĞRETİM YILI GÜZ DÖNEMİ  </a:t>
            </a:r>
            <a:endParaRPr lang="tr-TR" sz="2400" b="1" dirty="0">
              <a:latin typeface="Calibri" panose="020F0502020204030204" pitchFamily="34" charset="0"/>
              <a:ea typeface="SimSun" panose="02010600030101010101" pitchFamily="2" charset="-122"/>
              <a:cs typeface="Times New Roman" panose="02020603050405020304" pitchFamily="18" charset="0"/>
            </a:endParaRPr>
          </a:p>
          <a:p>
            <a:pPr algn="ctr">
              <a:lnSpc>
                <a:spcPct val="100000"/>
              </a:lnSpc>
              <a:spcBef>
                <a:spcPts val="0"/>
              </a:spcBef>
            </a:pPr>
            <a:r>
              <a:rPr lang="tr-TR" sz="2400" b="1" dirty="0">
                <a:effectLst/>
                <a:latin typeface="Times New Roman" panose="02020603050405020304" pitchFamily="18" charset="0"/>
                <a:ea typeface="SimSun" panose="02010600030101010101" pitchFamily="2" charset="-122"/>
                <a:cs typeface="Times New Roman" panose="02020603050405020304" pitchFamily="18" charset="0"/>
              </a:rPr>
              <a:t>SANATSAL- KÜLTÜREL-SPORTİF FAALİYETLER RAPORU</a:t>
            </a:r>
            <a:endParaRPr lang="tr-TR" sz="2400" b="1" dirty="0">
              <a:effectLst/>
              <a:latin typeface="Calibri" panose="020F0502020204030204" pitchFamily="34" charset="0"/>
              <a:ea typeface="SimSun" panose="02010600030101010101" pitchFamily="2" charset="-122"/>
              <a:cs typeface="Times New Roman" panose="02020603050405020304" pitchFamily="18" charset="0"/>
            </a:endParaRPr>
          </a:p>
          <a:p>
            <a:pPr algn="ctr" rtl="0">
              <a:lnSpc>
                <a:spcPct val="100000"/>
              </a:lnSpc>
              <a:spcBef>
                <a:spcPts val="0"/>
              </a:spcBef>
            </a:pPr>
            <a:endParaRPr lang="tr-TR" sz="2400" dirty="0"/>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0C8F7-416F-50E6-FC33-A2A9BD56B3F1}"/>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F36CE768-698C-2005-9BCB-5DA8D4D97E80}"/>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C0784D3D-DC83-B27E-1F4E-FA176E0F0E59}"/>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10</a:t>
            </a:fld>
            <a:endParaRPr lang="tr-TR" noProof="0"/>
          </a:p>
        </p:txBody>
      </p:sp>
      <p:pic>
        <p:nvPicPr>
          <p:cNvPr id="2" name="Picture 20" descr="melek-3">
            <a:extLst>
              <a:ext uri="{FF2B5EF4-FFF2-40B4-BE49-F238E27FC236}">
                <a16:creationId xmlns:a16="http://schemas.microsoft.com/office/drawing/2014/main" id="{71B7F64F-F079-2E24-85D6-C4195999E766}"/>
              </a:ext>
            </a:extLst>
          </p:cNvPr>
          <p:cNvPicPr>
            <a:picLocks noChangeAspect="1"/>
          </p:cNvPicPr>
          <p:nvPr/>
        </p:nvPicPr>
        <p:blipFill>
          <a:blip r:embed="rId2"/>
          <a:stretch>
            <a:fillRect/>
          </a:stretch>
        </p:blipFill>
        <p:spPr>
          <a:xfrm>
            <a:off x="302599" y="1058238"/>
            <a:ext cx="6527576" cy="4896060"/>
          </a:xfrm>
          <a:prstGeom prst="rect">
            <a:avLst/>
          </a:prstGeom>
        </p:spPr>
      </p:pic>
      <p:pic>
        <p:nvPicPr>
          <p:cNvPr id="8" name="Picture 18" descr="melek-1">
            <a:extLst>
              <a:ext uri="{FF2B5EF4-FFF2-40B4-BE49-F238E27FC236}">
                <a16:creationId xmlns:a16="http://schemas.microsoft.com/office/drawing/2014/main" id="{A1B5B331-9DA9-E4CE-DC3D-2327CFAD3B77}"/>
              </a:ext>
            </a:extLst>
          </p:cNvPr>
          <p:cNvPicPr>
            <a:picLocks noChangeAspect="1"/>
          </p:cNvPicPr>
          <p:nvPr/>
        </p:nvPicPr>
        <p:blipFill>
          <a:blip r:embed="rId3"/>
          <a:stretch>
            <a:fillRect/>
          </a:stretch>
        </p:blipFill>
        <p:spPr>
          <a:xfrm>
            <a:off x="7198156" y="304129"/>
            <a:ext cx="4691245" cy="6249741"/>
          </a:xfrm>
          <a:prstGeom prst="rect">
            <a:avLst/>
          </a:prstGeom>
        </p:spPr>
      </p:pic>
    </p:spTree>
    <p:extLst>
      <p:ext uri="{BB962C8B-B14F-4D97-AF65-F5344CB8AC3E}">
        <p14:creationId xmlns:p14="http://schemas.microsoft.com/office/powerpoint/2010/main" val="460683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C52D2-8F6F-06BE-DC4B-EF990DD15924}"/>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CE65D26D-8E8A-82B8-AD55-1D79EC9CD244}"/>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102975D7-A4C6-8F34-4DDF-6400F19A3F9B}"/>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11</a:t>
            </a:fld>
            <a:endParaRPr lang="tr-TR" noProof="0"/>
          </a:p>
        </p:txBody>
      </p:sp>
      <p:pic>
        <p:nvPicPr>
          <p:cNvPr id="2" name="Picture 1" descr="melek-8">
            <a:extLst>
              <a:ext uri="{FF2B5EF4-FFF2-40B4-BE49-F238E27FC236}">
                <a16:creationId xmlns:a16="http://schemas.microsoft.com/office/drawing/2014/main" id="{594F0BDE-BB36-6A0F-761C-F643461B2A9A}"/>
              </a:ext>
            </a:extLst>
          </p:cNvPr>
          <p:cNvPicPr>
            <a:picLocks noChangeAspect="1"/>
          </p:cNvPicPr>
          <p:nvPr/>
        </p:nvPicPr>
        <p:blipFill>
          <a:blip r:embed="rId2"/>
          <a:stretch>
            <a:fillRect/>
          </a:stretch>
        </p:blipFill>
        <p:spPr>
          <a:xfrm>
            <a:off x="901721" y="359947"/>
            <a:ext cx="4607449" cy="6138106"/>
          </a:xfrm>
          <a:prstGeom prst="rect">
            <a:avLst/>
          </a:prstGeom>
        </p:spPr>
      </p:pic>
      <p:pic>
        <p:nvPicPr>
          <p:cNvPr id="5" name="Picture 2" descr="melek-9">
            <a:extLst>
              <a:ext uri="{FF2B5EF4-FFF2-40B4-BE49-F238E27FC236}">
                <a16:creationId xmlns:a16="http://schemas.microsoft.com/office/drawing/2014/main" id="{7FF918E5-388B-557D-211A-0DFE212E3EC8}"/>
              </a:ext>
            </a:extLst>
          </p:cNvPr>
          <p:cNvPicPr>
            <a:picLocks noChangeAspect="1"/>
          </p:cNvPicPr>
          <p:nvPr/>
        </p:nvPicPr>
        <p:blipFill>
          <a:blip r:embed="rId3"/>
          <a:stretch>
            <a:fillRect/>
          </a:stretch>
        </p:blipFill>
        <p:spPr>
          <a:xfrm>
            <a:off x="6293431" y="359947"/>
            <a:ext cx="4607449" cy="6138106"/>
          </a:xfrm>
          <a:prstGeom prst="rect">
            <a:avLst/>
          </a:prstGeom>
        </p:spPr>
      </p:pic>
    </p:spTree>
    <p:extLst>
      <p:ext uri="{BB962C8B-B14F-4D97-AF65-F5344CB8AC3E}">
        <p14:creationId xmlns:p14="http://schemas.microsoft.com/office/powerpoint/2010/main" val="38992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5EB97-00CC-DF08-CC1A-1320964AA33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1D6C7D0-479F-BFF5-689C-44BEBC9E8A2B}"/>
              </a:ext>
            </a:extLst>
          </p:cNvPr>
          <p:cNvSpPr>
            <a:spLocks noGrp="1"/>
          </p:cNvSpPr>
          <p:nvPr>
            <p:ph type="title"/>
          </p:nvPr>
        </p:nvSpPr>
        <p:spPr>
          <a:xfrm>
            <a:off x="1167492" y="580402"/>
            <a:ext cx="9779183" cy="1325563"/>
          </a:xfrm>
        </p:spPr>
        <p:txBody>
          <a:bodyPr rtlCol="0"/>
          <a:lstStyle/>
          <a:p>
            <a:r>
              <a:rPr lang="tr-TR" sz="3200" dirty="0">
                <a:solidFill>
                  <a:schemeClr val="accent1">
                    <a:lumMod val="50000"/>
                  </a:schemeClr>
                </a:solidFill>
                <a:effectLst/>
                <a:latin typeface="Times New Roman" panose="02020603050405020304" pitchFamily="18" charset="0"/>
                <a:ea typeface="SimSun" panose="02010600030101010101" pitchFamily="2" charset="-122"/>
              </a:rPr>
              <a:t>OKU-YORUM, ANLATI-YORUM</a:t>
            </a:r>
            <a:br>
              <a:rPr lang="tr-TR" sz="1800" dirty="0">
                <a:effectLst/>
                <a:latin typeface="Calibri" panose="020F0502020204030204" pitchFamily="34" charset="0"/>
                <a:ea typeface="SimSun" panose="02010600030101010101" pitchFamily="2" charset="-122"/>
                <a:cs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8FE94FEA-BCBF-8752-00B7-35F7EABC9A54}"/>
              </a:ext>
            </a:extLst>
          </p:cNvPr>
          <p:cNvSpPr>
            <a:spLocks noGrp="1"/>
          </p:cNvSpPr>
          <p:nvPr>
            <p:ph idx="1"/>
          </p:nvPr>
        </p:nvSpPr>
        <p:spPr>
          <a:xfrm>
            <a:off x="770562" y="1635847"/>
            <a:ext cx="10176113" cy="4202754"/>
          </a:xfrm>
        </p:spPr>
        <p:txBody>
          <a:bodyPr vert="horz" lIns="91440" tIns="45720" rIns="91440" bIns="45720" rtlCol="0" anchor="t">
            <a:noAutofit/>
          </a:bodyPr>
          <a:lstStyle/>
          <a:p>
            <a:pPr>
              <a:lnSpc>
                <a:spcPct val="115000"/>
              </a:lnSpc>
              <a:spcAft>
                <a:spcPts val="1000"/>
              </a:spcAft>
            </a:pPr>
            <a:r>
              <a:rPr lang="tr-TR" sz="2000" b="1" dirty="0">
                <a:effectLst/>
                <a:latin typeface="Calibri" panose="020F0502020204030204" pitchFamily="34" charset="0"/>
                <a:ea typeface="SimSun" panose="02010600030101010101" pitchFamily="2" charset="-122"/>
                <a:cs typeface="Calibri" panose="020F0502020204030204" pitchFamily="34" charset="0"/>
              </a:rPr>
              <a:t>Faaliyetin alanı: </a:t>
            </a:r>
            <a:r>
              <a:rPr lang="tr-TR" sz="1800" dirty="0">
                <a:effectLst/>
                <a:latin typeface="Calibri" panose="020F0502020204030204" pitchFamily="34" charset="0"/>
                <a:ea typeface="SimSun" panose="02010600030101010101" pitchFamily="2" charset="-122"/>
                <a:cs typeface="Calibri" panose="020F0502020204030204" pitchFamily="34" charset="0"/>
              </a:rPr>
              <a:t>TÜRK DİLİ VE EDEBİYATI</a:t>
            </a:r>
          </a:p>
          <a:p>
            <a:pPr>
              <a:lnSpc>
                <a:spcPct val="115000"/>
              </a:lnSpc>
              <a:spcAft>
                <a:spcPts val="1000"/>
              </a:spcAft>
            </a:pPr>
            <a:r>
              <a:rPr lang="tr-TR" sz="1800" b="1" dirty="0">
                <a:effectLst/>
                <a:latin typeface="Calibri" panose="020F0502020204030204" pitchFamily="34" charset="0"/>
                <a:ea typeface="SimSun" panose="02010600030101010101" pitchFamily="2" charset="-122"/>
                <a:cs typeface="Calibri" panose="020F0502020204030204" pitchFamily="34" charset="0"/>
              </a:rPr>
              <a:t>Faaliyetin yapıldığı yer: </a:t>
            </a:r>
            <a:r>
              <a:rPr lang="tr-TR" sz="1800" dirty="0">
                <a:effectLst/>
                <a:latin typeface="Calibri" panose="020F0502020204030204" pitchFamily="34" charset="0"/>
                <a:ea typeface="SimSun" panose="02010600030101010101" pitchFamily="2" charset="-122"/>
                <a:cs typeface="Calibri" panose="020F0502020204030204" pitchFamily="34" charset="0"/>
              </a:rPr>
              <a:t>ASARCIK MESLEKİ VE TEKNİK ANADOLU LİSESİ</a:t>
            </a:r>
            <a:r>
              <a:rPr lang="tr-TR" sz="1800" dirty="0">
                <a:effectLst/>
                <a:latin typeface="Times New Roman" panose="02020603050405020304" pitchFamily="18" charset="0"/>
                <a:ea typeface="SimSun" panose="02010600030101010101" pitchFamily="2" charset="-122"/>
                <a:cs typeface="Calibri" panose="020F0502020204030204" pitchFamily="34" charset="0"/>
              </a:rPr>
              <a:t> </a:t>
            </a:r>
            <a:endParaRPr lang="tr-TR" sz="1800" dirty="0">
              <a:effectLst/>
              <a:latin typeface="Calibri" panose="020F0502020204030204" pitchFamily="34" charset="0"/>
              <a:ea typeface="SimSun" panose="02010600030101010101" pitchFamily="2" charset="-122"/>
              <a:cs typeface="Calibri" panose="020F0502020204030204" pitchFamily="34" charset="0"/>
            </a:endParaRPr>
          </a:p>
          <a:p>
            <a:pPr>
              <a:lnSpc>
                <a:spcPct val="115000"/>
              </a:lnSpc>
              <a:spcAft>
                <a:spcPts val="1000"/>
              </a:spcAft>
            </a:pPr>
            <a:r>
              <a:rPr lang="tr-TR" sz="1800" b="1" dirty="0" err="1">
                <a:effectLst/>
                <a:latin typeface="Calibri" panose="020F0502020204030204" pitchFamily="34" charset="0"/>
                <a:ea typeface="SimSun" panose="02010600030101010101" pitchFamily="2" charset="-122"/>
                <a:cs typeface="Calibri" panose="020F0502020204030204" pitchFamily="34" charset="0"/>
              </a:rPr>
              <a:t>Faliyetin</a:t>
            </a:r>
            <a:r>
              <a:rPr lang="tr-TR" sz="1800" b="1" dirty="0">
                <a:effectLst/>
                <a:latin typeface="Calibri" panose="020F0502020204030204" pitchFamily="34" charset="0"/>
                <a:ea typeface="SimSun" panose="02010600030101010101" pitchFamily="2" charset="-122"/>
                <a:cs typeface="Calibri" panose="020F0502020204030204" pitchFamily="34" charset="0"/>
              </a:rPr>
              <a:t> yapıldığı zaman: </a:t>
            </a:r>
            <a:r>
              <a:rPr lang="tr-TR" sz="1800" dirty="0">
                <a:effectLst/>
                <a:latin typeface="Calibri" panose="020F0502020204030204" pitchFamily="34" charset="0"/>
                <a:ea typeface="SimSun" panose="02010600030101010101" pitchFamily="2" charset="-122"/>
                <a:cs typeface="Calibri" panose="020F0502020204030204" pitchFamily="34" charset="0"/>
              </a:rPr>
              <a:t>01.10.2024-17.01.2025</a:t>
            </a:r>
          </a:p>
          <a:p>
            <a:pPr>
              <a:lnSpc>
                <a:spcPct val="115000"/>
              </a:lnSpc>
              <a:spcAft>
                <a:spcPts val="1000"/>
              </a:spcAft>
            </a:pPr>
            <a:r>
              <a:rPr lang="tr-TR" sz="1800" b="1" dirty="0">
                <a:effectLst/>
                <a:latin typeface="Calibri" panose="020F0502020204030204" pitchFamily="34" charset="0"/>
                <a:ea typeface="SimSun" panose="02010600030101010101" pitchFamily="2" charset="-122"/>
                <a:cs typeface="Calibri" panose="020F0502020204030204" pitchFamily="34" charset="0"/>
              </a:rPr>
              <a:t>Faaliyet koordinatör öğretmeni: </a:t>
            </a:r>
            <a:r>
              <a:rPr lang="tr-TR" sz="1800" dirty="0">
                <a:effectLst/>
                <a:latin typeface="Calibri" panose="020F0502020204030204" pitchFamily="34" charset="0"/>
                <a:ea typeface="SimSun" panose="02010600030101010101" pitchFamily="2" charset="-122"/>
                <a:cs typeface="Calibri" panose="020F0502020204030204" pitchFamily="34" charset="0"/>
              </a:rPr>
              <a:t>MİKAİL DURHAT</a:t>
            </a:r>
          </a:p>
          <a:p>
            <a:pPr>
              <a:lnSpc>
                <a:spcPct val="115000"/>
              </a:lnSpc>
              <a:spcAft>
                <a:spcPts val="1000"/>
              </a:spcAft>
            </a:pPr>
            <a:r>
              <a:rPr lang="tr-TR" sz="1800" b="1" dirty="0">
                <a:effectLst/>
                <a:latin typeface="Calibri" panose="020F0502020204030204" pitchFamily="34" charset="0"/>
                <a:ea typeface="SimSun" panose="02010600030101010101" pitchFamily="2" charset="-122"/>
                <a:cs typeface="Calibri" panose="020F0502020204030204" pitchFamily="34" charset="0"/>
              </a:rPr>
              <a:t>Faaliyete katılan öğrenci sayısı:</a:t>
            </a:r>
            <a:r>
              <a:rPr lang="tr-TR" sz="1800" dirty="0">
                <a:effectLst/>
                <a:latin typeface="Calibri" panose="020F0502020204030204" pitchFamily="34" charset="0"/>
                <a:ea typeface="SimSun" panose="02010600030101010101" pitchFamily="2" charset="-122"/>
                <a:cs typeface="Calibri" panose="020F0502020204030204" pitchFamily="34" charset="0"/>
              </a:rPr>
              <a:t> 120</a:t>
            </a:r>
          </a:p>
          <a:p>
            <a:pPr>
              <a:lnSpc>
                <a:spcPct val="115000"/>
              </a:lnSpc>
              <a:spcAft>
                <a:spcPts val="1000"/>
              </a:spcAft>
            </a:pPr>
            <a:r>
              <a:rPr lang="tr-TR" sz="1800" b="1" dirty="0">
                <a:effectLst/>
                <a:latin typeface="Calibri" panose="020F0502020204030204" pitchFamily="34" charset="0"/>
                <a:ea typeface="SimSun" panose="02010600030101010101" pitchFamily="2" charset="-122"/>
                <a:cs typeface="Calibri" panose="020F0502020204030204" pitchFamily="34" charset="0"/>
              </a:rPr>
              <a:t>Faaliyetin amacı: </a:t>
            </a:r>
            <a:r>
              <a:rPr lang="tr-TR" sz="1800" dirty="0">
                <a:effectLst/>
                <a:latin typeface="Calibri" panose="020F0502020204030204" pitchFamily="34" charset="0"/>
                <a:ea typeface="SimSun" panose="02010600030101010101" pitchFamily="2" charset="-122"/>
                <a:cs typeface="Calibri" panose="020F0502020204030204" pitchFamily="34" charset="0"/>
              </a:rPr>
              <a:t>ÖĞRENCİLERE KİTAP OKUMA ALIŞKANLIĞI KAZANDIRARAK; OKUDUĞUNU ANLAMA, YORUMLAMA VE ANLATMA BECERİLERİNİ GELİŞTİRMEK</a:t>
            </a:r>
          </a:p>
          <a:p>
            <a:pPr>
              <a:lnSpc>
                <a:spcPct val="115000"/>
              </a:lnSpc>
              <a:spcAft>
                <a:spcPts val="1000"/>
              </a:spcAft>
            </a:pPr>
            <a:endParaRPr lang="tr-TR"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Slayt Numarası Yer Tutucusu 5">
            <a:extLst>
              <a:ext uri="{FF2B5EF4-FFF2-40B4-BE49-F238E27FC236}">
                <a16:creationId xmlns:a16="http://schemas.microsoft.com/office/drawing/2014/main" id="{84E2CF50-3D03-6120-3DD0-76F3B7A8F163}"/>
              </a:ext>
            </a:extLst>
          </p:cNvPr>
          <p:cNvSpPr>
            <a:spLocks noGrp="1"/>
          </p:cNvSpPr>
          <p:nvPr>
            <p:ph type="sldNum" sz="quarter" idx="4"/>
          </p:nvPr>
        </p:nvSpPr>
        <p:spPr>
          <a:xfrm>
            <a:off x="10153276" y="6356350"/>
            <a:ext cx="1657723" cy="365125"/>
          </a:xfrm>
        </p:spPr>
        <p:txBody>
          <a:bodyPr rtlCol="0"/>
          <a:lstStyle/>
          <a:p>
            <a:pPr rtl="0"/>
            <a:fld id="{294A09A9-5501-47C1-A89A-A340965A2BE2}" type="slidenum">
              <a:rPr lang="tr-TR" smtClean="0"/>
              <a:pPr rtl="0"/>
              <a:t>12</a:t>
            </a:fld>
            <a:endParaRPr lang="tr-TR"/>
          </a:p>
        </p:txBody>
      </p:sp>
    </p:spTree>
    <p:extLst>
      <p:ext uri="{BB962C8B-B14F-4D97-AF65-F5344CB8AC3E}">
        <p14:creationId xmlns:p14="http://schemas.microsoft.com/office/powerpoint/2010/main" val="2241408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2965A-5038-115F-63CF-72E232D2C489}"/>
            </a:ext>
          </a:extLst>
        </p:cNvPr>
        <p:cNvGrpSpPr/>
        <p:nvPr/>
      </p:nvGrpSpPr>
      <p:grpSpPr>
        <a:xfrm>
          <a:off x="0" y="0"/>
          <a:ext cx="0" cy="0"/>
          <a:chOff x="0" y="0"/>
          <a:chExt cx="0" cy="0"/>
        </a:xfrm>
      </p:grpSpPr>
      <p:pic>
        <p:nvPicPr>
          <p:cNvPr id="19" name="Resim 18" descr="iç mekan, giyim, mobilya, eğitim içeren bir resim&#10;&#10;Yapay zeka tarafından oluşturulan içerik yanlış olabilir.">
            <a:extLst>
              <a:ext uri="{FF2B5EF4-FFF2-40B4-BE49-F238E27FC236}">
                <a16:creationId xmlns:a16="http://schemas.microsoft.com/office/drawing/2014/main" id="{6659C46B-F5D1-A8BE-4DDE-03EC95554EA4}"/>
              </a:ext>
            </a:extLst>
          </p:cNvPr>
          <p:cNvPicPr>
            <a:picLocks noChangeAspect="1"/>
          </p:cNvPicPr>
          <p:nvPr/>
        </p:nvPicPr>
        <p:blipFill>
          <a:blip r:embed="rId2"/>
          <a:srcRect t="22139" b="2861"/>
          <a:stretch/>
        </p:blipFill>
        <p:spPr>
          <a:xfrm>
            <a:off x="1338943" y="789893"/>
            <a:ext cx="9742714" cy="5480278"/>
          </a:xfrm>
          <a:prstGeom prst="rect">
            <a:avLst/>
          </a:prstGeom>
          <a:noFill/>
        </p:spPr>
      </p:pic>
      <p:sp>
        <p:nvSpPr>
          <p:cNvPr id="4" name="Veri Yer Tutucusu 3" hidden="1">
            <a:extLst>
              <a:ext uri="{FF2B5EF4-FFF2-40B4-BE49-F238E27FC236}">
                <a16:creationId xmlns:a16="http://schemas.microsoft.com/office/drawing/2014/main" id="{00B2EA4E-8A93-E0B2-7FCD-A01FA61FFA99}"/>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33E50F0B-7A48-4D18-D1A0-FFE804C6E537}"/>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13</a:t>
            </a:fld>
            <a:endParaRPr lang="tr-TR" noProof="0"/>
          </a:p>
        </p:txBody>
      </p:sp>
    </p:spTree>
    <p:extLst>
      <p:ext uri="{BB962C8B-B14F-4D97-AF65-F5344CB8AC3E}">
        <p14:creationId xmlns:p14="http://schemas.microsoft.com/office/powerpoint/2010/main" val="975513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0E353-7443-85D9-6073-5A50414497A3}"/>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0B37F826-8F94-29F3-B930-C5681A732253}"/>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93969B04-3C65-BA10-4D68-4D7FAB09B2B7}"/>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14</a:t>
            </a:fld>
            <a:endParaRPr lang="tr-TR" noProof="0"/>
          </a:p>
        </p:txBody>
      </p:sp>
      <p:pic>
        <p:nvPicPr>
          <p:cNvPr id="15" name="Resim 14" descr="giyim, kişi, şahıs, mobilya, öğrenme içeren bir resim&#10;&#10;Yapay zeka tarafından oluşturulan içerik yanlış olabilir.">
            <a:extLst>
              <a:ext uri="{FF2B5EF4-FFF2-40B4-BE49-F238E27FC236}">
                <a16:creationId xmlns:a16="http://schemas.microsoft.com/office/drawing/2014/main" id="{D8CE4492-9044-5AF4-89B2-E564E33A0298}"/>
              </a:ext>
            </a:extLst>
          </p:cNvPr>
          <p:cNvPicPr>
            <a:picLocks noChangeAspect="1"/>
          </p:cNvPicPr>
          <p:nvPr/>
        </p:nvPicPr>
        <p:blipFill>
          <a:blip r:embed="rId2"/>
          <a:stretch>
            <a:fillRect/>
          </a:stretch>
        </p:blipFill>
        <p:spPr>
          <a:xfrm>
            <a:off x="1088571" y="410935"/>
            <a:ext cx="10668000" cy="6000750"/>
          </a:xfrm>
          <a:prstGeom prst="rect">
            <a:avLst/>
          </a:prstGeom>
        </p:spPr>
      </p:pic>
    </p:spTree>
    <p:extLst>
      <p:ext uri="{BB962C8B-B14F-4D97-AF65-F5344CB8AC3E}">
        <p14:creationId xmlns:p14="http://schemas.microsoft.com/office/powerpoint/2010/main" val="4096833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7F84F-D011-5AA3-C651-F2C8D908A437}"/>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20E3B6EC-A878-F87C-4D16-AF9F586981BF}"/>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C5927E51-9B99-66B4-276A-8FB02CAB8AF0}"/>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15</a:t>
            </a:fld>
            <a:endParaRPr lang="tr-TR" noProof="0"/>
          </a:p>
        </p:txBody>
      </p:sp>
      <p:pic>
        <p:nvPicPr>
          <p:cNvPr id="13" name="Resim 12" descr="giyim, kişi, şahıs, mobilya, duvar içeren bir resim&#10;&#10;Yapay zeka tarafından oluşturulan içerik yanlış olabilir.">
            <a:extLst>
              <a:ext uri="{FF2B5EF4-FFF2-40B4-BE49-F238E27FC236}">
                <a16:creationId xmlns:a16="http://schemas.microsoft.com/office/drawing/2014/main" id="{BAD9492F-E462-09F6-A255-214CBF1B41EE}"/>
              </a:ext>
            </a:extLst>
          </p:cNvPr>
          <p:cNvPicPr>
            <a:picLocks noChangeAspect="1"/>
          </p:cNvPicPr>
          <p:nvPr/>
        </p:nvPicPr>
        <p:blipFill>
          <a:blip r:embed="rId2"/>
          <a:stretch>
            <a:fillRect/>
          </a:stretch>
        </p:blipFill>
        <p:spPr>
          <a:xfrm>
            <a:off x="1162352" y="495300"/>
            <a:ext cx="10430933" cy="5867400"/>
          </a:xfrm>
          <a:prstGeom prst="rect">
            <a:avLst/>
          </a:prstGeom>
        </p:spPr>
      </p:pic>
    </p:spTree>
    <p:extLst>
      <p:ext uri="{BB962C8B-B14F-4D97-AF65-F5344CB8AC3E}">
        <p14:creationId xmlns:p14="http://schemas.microsoft.com/office/powerpoint/2010/main" val="3312960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8003D-59BC-2F3D-57C5-2E8855945CB8}"/>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6801401E-561A-FD29-3125-7B3181758F46}"/>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A83E3880-D957-C33A-AE89-B538329B2906}"/>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16</a:t>
            </a:fld>
            <a:endParaRPr lang="tr-TR" noProof="0"/>
          </a:p>
        </p:txBody>
      </p:sp>
      <p:pic>
        <p:nvPicPr>
          <p:cNvPr id="3" name="Resim 2" descr="giyim, iç mekan, mobilya, kişi, şahıs içeren bir resim&#10;&#10;Yapay zeka tarafından oluşturulan içerik yanlış olabilir.">
            <a:extLst>
              <a:ext uri="{FF2B5EF4-FFF2-40B4-BE49-F238E27FC236}">
                <a16:creationId xmlns:a16="http://schemas.microsoft.com/office/drawing/2014/main" id="{4E27AD41-D1AE-2822-BEB0-D9451A14CD32}"/>
              </a:ext>
            </a:extLst>
          </p:cNvPr>
          <p:cNvPicPr>
            <a:picLocks noChangeAspect="1"/>
          </p:cNvPicPr>
          <p:nvPr/>
        </p:nvPicPr>
        <p:blipFill>
          <a:blip r:embed="rId2"/>
          <a:stretch>
            <a:fillRect/>
          </a:stretch>
        </p:blipFill>
        <p:spPr>
          <a:xfrm>
            <a:off x="6678417" y="321066"/>
            <a:ext cx="4661899" cy="6215865"/>
          </a:xfrm>
          <a:prstGeom prst="rect">
            <a:avLst/>
          </a:prstGeom>
        </p:spPr>
      </p:pic>
      <p:pic>
        <p:nvPicPr>
          <p:cNvPr id="9" name="Resim 8" descr="mobilya, iç mekan, duvar, giyim içeren bir resim&#10;&#10;Yapay zeka tarafından oluşturulan içerik yanlış olabilir.">
            <a:extLst>
              <a:ext uri="{FF2B5EF4-FFF2-40B4-BE49-F238E27FC236}">
                <a16:creationId xmlns:a16="http://schemas.microsoft.com/office/drawing/2014/main" id="{9C5ED6CF-15FF-DE35-38B7-B04FBD3884D7}"/>
              </a:ext>
            </a:extLst>
          </p:cNvPr>
          <p:cNvPicPr>
            <a:picLocks noChangeAspect="1"/>
          </p:cNvPicPr>
          <p:nvPr/>
        </p:nvPicPr>
        <p:blipFill>
          <a:blip r:embed="rId3"/>
          <a:stretch>
            <a:fillRect/>
          </a:stretch>
        </p:blipFill>
        <p:spPr>
          <a:xfrm>
            <a:off x="567366" y="1238036"/>
            <a:ext cx="5838769" cy="4381927"/>
          </a:xfrm>
          <a:prstGeom prst="rect">
            <a:avLst/>
          </a:prstGeom>
        </p:spPr>
      </p:pic>
    </p:spTree>
    <p:extLst>
      <p:ext uri="{BB962C8B-B14F-4D97-AF65-F5344CB8AC3E}">
        <p14:creationId xmlns:p14="http://schemas.microsoft.com/office/powerpoint/2010/main" val="125565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DD27B-238B-6B25-DACF-B3687E6578D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112512B-5EA5-1EA0-2715-88CB04BEAEF2}"/>
              </a:ext>
            </a:extLst>
          </p:cNvPr>
          <p:cNvSpPr>
            <a:spLocks noGrp="1"/>
          </p:cNvSpPr>
          <p:nvPr>
            <p:ph type="title"/>
          </p:nvPr>
        </p:nvSpPr>
        <p:spPr>
          <a:xfrm>
            <a:off x="1064750" y="806433"/>
            <a:ext cx="9779183" cy="1325563"/>
          </a:xfrm>
        </p:spPr>
        <p:txBody>
          <a:bodyPr rtlCol="0"/>
          <a:lstStyle/>
          <a:p>
            <a:r>
              <a:rPr lang="tr-TR" sz="3200" dirty="0">
                <a:solidFill>
                  <a:schemeClr val="accent1">
                    <a:lumMod val="50000"/>
                  </a:schemeClr>
                </a:solidFill>
                <a:latin typeface="Times New Roman" panose="02020603050405020304" pitchFamily="18" charset="0"/>
                <a:cs typeface="Times New Roman" panose="02020603050405020304" pitchFamily="18" charset="0"/>
              </a:rPr>
              <a:t>Asarcık Gençlik Spor İlçe Müdürlüğü </a:t>
            </a:r>
            <a:br>
              <a:rPr lang="tr-TR" sz="3200" dirty="0">
                <a:solidFill>
                  <a:schemeClr val="accent1">
                    <a:lumMod val="50000"/>
                  </a:schemeClr>
                </a:solidFill>
                <a:latin typeface="Times New Roman" panose="02020603050405020304" pitchFamily="18" charset="0"/>
                <a:cs typeface="Times New Roman" panose="02020603050405020304" pitchFamily="18" charset="0"/>
              </a:rPr>
            </a:br>
            <a:r>
              <a:rPr lang="tr-TR" sz="3200" dirty="0">
                <a:solidFill>
                  <a:schemeClr val="accent1">
                    <a:lumMod val="50000"/>
                  </a:schemeClr>
                </a:solidFill>
                <a:latin typeface="Times New Roman" panose="02020603050405020304" pitchFamily="18" charset="0"/>
                <a:cs typeface="Times New Roman" panose="02020603050405020304" pitchFamily="18" charset="0"/>
              </a:rPr>
              <a:t>Bayrak Yürüyüşü </a:t>
            </a:r>
            <a:br>
              <a:rPr lang="tr-TR" sz="1800" dirty="0">
                <a:solidFill>
                  <a:schemeClr val="accent1">
                    <a:lumMod val="50000"/>
                  </a:schemeClr>
                </a:solidFill>
                <a:effectLst/>
                <a:latin typeface="Times New Roman" panose="02020603050405020304" pitchFamily="18" charset="0"/>
                <a:ea typeface="SimSun" panose="02010600030101010101" pitchFamily="2" charset="-122"/>
                <a:cs typeface="Times New Roman" panose="02020603050405020304" pitchFamily="18" charset="0"/>
              </a:rPr>
            </a:br>
            <a:endParaRPr lang="tr-TR"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B5BE1090-4A31-2C29-01B5-BC52101F06AA}"/>
              </a:ext>
            </a:extLst>
          </p:cNvPr>
          <p:cNvSpPr>
            <a:spLocks noGrp="1"/>
          </p:cNvSpPr>
          <p:nvPr>
            <p:ph idx="1"/>
          </p:nvPr>
        </p:nvSpPr>
        <p:spPr>
          <a:xfrm>
            <a:off x="585627" y="1327623"/>
            <a:ext cx="10176113" cy="4202754"/>
          </a:xfrm>
        </p:spPr>
        <p:txBody>
          <a:bodyPr vert="horz" lIns="91440" tIns="45720" rIns="91440" bIns="45720" rtlCol="0" anchor="t">
            <a:noAutofit/>
          </a:bodyPr>
          <a:lstStyle/>
          <a:p>
            <a:pPr>
              <a:lnSpc>
                <a:spcPct val="115000"/>
              </a:lnSpc>
              <a:spcAft>
                <a:spcPts val="1000"/>
              </a:spcAft>
            </a:pPr>
            <a:br>
              <a:rPr lang="tr-TR" sz="1800" dirty="0"/>
            </a:br>
            <a:br>
              <a:rPr lang="tr-TR" sz="1800" b="1" dirty="0"/>
            </a:br>
            <a:r>
              <a:rPr lang="tr-TR" sz="1800" b="1" dirty="0"/>
              <a:t>Faaliyetin alanı: </a:t>
            </a:r>
            <a:r>
              <a:rPr lang="tr-TR" sz="1800" dirty="0"/>
              <a:t>KÜLTÜREL ETKİNLİKLER / Toplumsal Uygulamalar Ritüeller ve Şölenler</a:t>
            </a:r>
            <a:br>
              <a:rPr lang="tr-TR" sz="1800" dirty="0"/>
            </a:br>
            <a:br>
              <a:rPr lang="tr-TR" sz="1800" dirty="0"/>
            </a:br>
            <a:r>
              <a:rPr lang="tr-TR" sz="1800" b="1" dirty="0"/>
              <a:t>Faaliyetin yapıldığı yer: </a:t>
            </a:r>
            <a:r>
              <a:rPr lang="tr-TR" sz="1800" dirty="0" err="1"/>
              <a:t>Asarc</a:t>
            </a:r>
            <a:r>
              <a:rPr lang="tr-TR" sz="1800" cap="none" dirty="0" err="1"/>
              <a:t>I</a:t>
            </a:r>
            <a:r>
              <a:rPr lang="tr-TR" sz="1800" dirty="0" err="1"/>
              <a:t>k</a:t>
            </a:r>
            <a:r>
              <a:rPr lang="tr-TR" sz="1800" dirty="0"/>
              <a:t> Meydana Bando Eşliğinde </a:t>
            </a:r>
            <a:br>
              <a:rPr lang="tr-TR" sz="1800" dirty="0"/>
            </a:br>
            <a:br>
              <a:rPr lang="tr-TR" sz="1800" b="1" dirty="0"/>
            </a:br>
            <a:r>
              <a:rPr lang="tr-TR" sz="1800" b="1" dirty="0"/>
              <a:t>Faaliyetin yapıldığı zaman: </a:t>
            </a:r>
            <a:r>
              <a:rPr lang="tr-TR" sz="1800" dirty="0"/>
              <a:t>24.10.2024</a:t>
            </a:r>
            <a:br>
              <a:rPr lang="tr-TR" sz="1800" dirty="0"/>
            </a:br>
            <a:br>
              <a:rPr lang="tr-TR" sz="1800" dirty="0"/>
            </a:br>
            <a:r>
              <a:rPr lang="tr-TR" sz="1800" b="1" dirty="0"/>
              <a:t>Faaliyet koordinatör öğretmeni: </a:t>
            </a:r>
            <a:r>
              <a:rPr lang="tr-TR" sz="1800" dirty="0"/>
              <a:t>Ali Sipahi Şahin</a:t>
            </a:r>
            <a:br>
              <a:rPr lang="tr-TR" sz="1800" dirty="0"/>
            </a:br>
            <a:br>
              <a:rPr lang="tr-TR" sz="1800" dirty="0"/>
            </a:br>
            <a:r>
              <a:rPr lang="tr-TR" sz="1800" b="1" dirty="0"/>
              <a:t>Faaliyete katılan öğrenci sayısı: </a:t>
            </a:r>
            <a:r>
              <a:rPr lang="tr-TR" sz="1800" dirty="0"/>
              <a:t>25</a:t>
            </a:r>
            <a:br>
              <a:rPr lang="tr-TR" sz="1800" dirty="0"/>
            </a:br>
            <a:br>
              <a:rPr lang="tr-TR" sz="1800" dirty="0"/>
            </a:br>
            <a:r>
              <a:rPr lang="tr-TR" sz="1800" b="1" dirty="0"/>
              <a:t>Faaliyetin amacı: </a:t>
            </a:r>
            <a:r>
              <a:rPr lang="tr-TR" sz="1800" dirty="0"/>
              <a:t>Milli birlik ve beraberlik bilinci kazandırmak</a:t>
            </a:r>
            <a:br>
              <a:rPr lang="tr-TR" sz="1800" dirty="0"/>
            </a:br>
            <a:endParaRPr lang="tr-TR"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Slayt Numarası Yer Tutucusu 5">
            <a:extLst>
              <a:ext uri="{FF2B5EF4-FFF2-40B4-BE49-F238E27FC236}">
                <a16:creationId xmlns:a16="http://schemas.microsoft.com/office/drawing/2014/main" id="{A39D09AD-B0FE-C3AB-7FE2-593736B4580B}"/>
              </a:ext>
            </a:extLst>
          </p:cNvPr>
          <p:cNvSpPr>
            <a:spLocks noGrp="1"/>
          </p:cNvSpPr>
          <p:nvPr>
            <p:ph type="sldNum" sz="quarter" idx="4"/>
          </p:nvPr>
        </p:nvSpPr>
        <p:spPr>
          <a:xfrm>
            <a:off x="10153276" y="6356350"/>
            <a:ext cx="1657723" cy="365125"/>
          </a:xfrm>
        </p:spPr>
        <p:txBody>
          <a:bodyPr rtlCol="0"/>
          <a:lstStyle/>
          <a:p>
            <a:pPr rtl="0"/>
            <a:fld id="{294A09A9-5501-47C1-A89A-A340965A2BE2}" type="slidenum">
              <a:rPr lang="tr-TR" smtClean="0"/>
              <a:pPr rtl="0"/>
              <a:t>17</a:t>
            </a:fld>
            <a:endParaRPr lang="tr-TR"/>
          </a:p>
        </p:txBody>
      </p:sp>
    </p:spTree>
    <p:extLst>
      <p:ext uri="{BB962C8B-B14F-4D97-AF65-F5344CB8AC3E}">
        <p14:creationId xmlns:p14="http://schemas.microsoft.com/office/powerpoint/2010/main" val="2880329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2239D-A83A-5E05-E199-D2A51C8B20B5}"/>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00391C0B-6B03-4B48-5F57-9B369351C2BC}"/>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A9709CD3-FB9F-BF24-9591-6AC9BD16327B}"/>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18</a:t>
            </a:fld>
            <a:endParaRPr lang="tr-TR" noProof="0"/>
          </a:p>
        </p:txBody>
      </p:sp>
      <p:pic>
        <p:nvPicPr>
          <p:cNvPr id="6146" name="Picture 2" descr="C:\Users\CASPER\Desktop\ASARCIK MESLEKİ VE TEKNİK ANADOLU LİSESİ 2024-2025 EĞİTİM-ÖĞRETİM YILI BİRİNCİ DÖNEMİ SANATSAL- KÜLTÜREL-SPORTİF FAALİYETLER SUNUSU\fotolar asarcık mtal 2024-25\WhatsApp Image 2025-02-13 at 08.39.19 (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270" y="-20595"/>
            <a:ext cx="9171460" cy="687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516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FD7B2-D82E-9D89-D3B4-052FC6518333}"/>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BA711ECB-6175-5165-41D9-BE21B61AB556}"/>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362009D5-CB1B-C2F3-4AB4-2AD37FF3697D}"/>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19</a:t>
            </a:fld>
            <a:endParaRPr lang="tr-TR" noProof="0"/>
          </a:p>
        </p:txBody>
      </p:sp>
      <p:pic>
        <p:nvPicPr>
          <p:cNvPr id="2" name="Picture 3" descr="C:\Users\CASPER\Desktop\ASARCIK MESLEKİ VE TEKNİK ANADOLU LİSESİ 2024-2025 EĞİTİM-ÖĞRETİM YILI BİRİNCİ DÖNEMİ SANATSAL- KÜLTÜREL-SPORTİF FAALİYETLER SUNUSU\fotolar asarcık mtal 2024-25\WhatsApp Image 2025-02-13 at 08.38.57.jpeg">
            <a:extLst>
              <a:ext uri="{FF2B5EF4-FFF2-40B4-BE49-F238E27FC236}">
                <a16:creationId xmlns:a16="http://schemas.microsoft.com/office/drawing/2014/main" id="{04C3FC34-7877-3EC0-6AD2-B4AB110BE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848" y="0"/>
            <a:ext cx="9110303" cy="683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09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2DF434-28DB-4621-A497-D62C41CE0419}"/>
              </a:ext>
            </a:extLst>
          </p:cNvPr>
          <p:cNvSpPr>
            <a:spLocks noGrp="1"/>
          </p:cNvSpPr>
          <p:nvPr>
            <p:ph type="title"/>
          </p:nvPr>
        </p:nvSpPr>
        <p:spPr>
          <a:xfrm>
            <a:off x="1167492" y="580402"/>
            <a:ext cx="9779183" cy="1325563"/>
          </a:xfrm>
        </p:spPr>
        <p:txBody>
          <a:bodyPr rtlCol="0"/>
          <a:lstStyle/>
          <a:p>
            <a:r>
              <a:rPr lang="tr-TR" sz="3200" dirty="0">
                <a:solidFill>
                  <a:schemeClr val="accent1">
                    <a:lumMod val="50000"/>
                  </a:schemeClr>
                </a:solidFill>
                <a:effectLst/>
                <a:latin typeface="Times New Roman" panose="02020603050405020304" pitchFamily="18" charset="0"/>
                <a:ea typeface="SimSun" panose="02010600030101010101" pitchFamily="2" charset="-122"/>
                <a:cs typeface="Times New Roman" panose="02020603050405020304" pitchFamily="18" charset="0"/>
              </a:rPr>
              <a:t>Sağlıklı ve Güvenli Sınıfımda Rengarenk Düşlerim</a:t>
            </a:r>
            <a:br>
              <a:rPr lang="tr-TR" sz="1800" dirty="0">
                <a:effectLst/>
                <a:latin typeface="Calibri" panose="020F0502020204030204" pitchFamily="34" charset="0"/>
                <a:ea typeface="SimSun" panose="02010600030101010101" pitchFamily="2" charset="-122"/>
                <a:cs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22788C46-D0BC-4307-AE55-7601A139E7CB}"/>
              </a:ext>
            </a:extLst>
          </p:cNvPr>
          <p:cNvSpPr>
            <a:spLocks noGrp="1"/>
          </p:cNvSpPr>
          <p:nvPr>
            <p:ph idx="1"/>
          </p:nvPr>
        </p:nvSpPr>
        <p:spPr>
          <a:xfrm>
            <a:off x="770562" y="1327623"/>
            <a:ext cx="10176113" cy="4202754"/>
          </a:xfrm>
        </p:spPr>
        <p:txBody>
          <a:bodyPr vert="horz" lIns="91440" tIns="45720" rIns="91440" bIns="45720" rtlCol="0" anchor="t">
            <a:noAutofit/>
          </a:bodyPr>
          <a:lstStyle/>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Faaliyetin </a:t>
            </a:r>
            <a:r>
              <a:rPr lang="tr-TR" sz="1800" b="1" dirty="0">
                <a:latin typeface="Calibri" panose="020F0502020204030204" pitchFamily="34" charset="0"/>
                <a:ea typeface="Calibri" panose="020F0502020204030204" pitchFamily="34" charset="0"/>
                <a:cs typeface="Calibri" panose="020F0502020204030204" pitchFamily="34" charset="0"/>
              </a:rPr>
              <a:t>a</a:t>
            </a:r>
            <a:r>
              <a:rPr lang="tr-TR" sz="1800" b="1" dirty="0">
                <a:effectLst/>
                <a:latin typeface="Calibri" panose="020F0502020204030204" pitchFamily="34" charset="0"/>
                <a:ea typeface="Calibri" panose="020F0502020204030204" pitchFamily="34" charset="0"/>
                <a:cs typeface="Calibri" panose="020F0502020204030204" pitchFamily="34" charset="0"/>
              </a:rPr>
              <a:t>lanı: </a:t>
            </a:r>
            <a:r>
              <a:rPr lang="tr-TR" sz="1800" dirty="0">
                <a:effectLst/>
                <a:latin typeface="Calibri" panose="020F0502020204030204" pitchFamily="34" charset="0"/>
                <a:ea typeface="Calibri" panose="020F0502020204030204" pitchFamily="34" charset="0"/>
                <a:cs typeface="Calibri" panose="020F0502020204030204" pitchFamily="34" charset="0"/>
              </a:rPr>
              <a:t>İnşaat Teknolojileri Alanı</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Faaliyetin yapıldığı yer: </a:t>
            </a:r>
            <a:r>
              <a:rPr lang="tr-TR" sz="1800" dirty="0">
                <a:effectLst/>
                <a:latin typeface="Calibri" panose="020F0502020204030204" pitchFamily="34" charset="0"/>
                <a:ea typeface="Calibri" panose="020F0502020204030204" pitchFamily="34" charset="0"/>
                <a:cs typeface="Calibri" panose="020F0502020204030204" pitchFamily="34" charset="0"/>
              </a:rPr>
              <a:t>Asarcık ÇULHAOĞLU İLKOKULU </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Faaliyetin yapıldığı zaman: </a:t>
            </a:r>
            <a:r>
              <a:rPr lang="tr-TR" sz="1800" dirty="0">
                <a:effectLst/>
                <a:latin typeface="Calibri" panose="020F0502020204030204" pitchFamily="34" charset="0"/>
                <a:ea typeface="Calibri" panose="020F0502020204030204" pitchFamily="34" charset="0"/>
                <a:cs typeface="Calibri" panose="020F0502020204030204" pitchFamily="34" charset="0"/>
              </a:rPr>
              <a:t>01.10.2024-29.10.2024</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 koordinatör öğretmeni: </a:t>
            </a:r>
            <a:r>
              <a:rPr lang="tr-TR" sz="1800" dirty="0">
                <a:effectLst/>
                <a:latin typeface="Calibri" panose="020F0502020204030204" pitchFamily="34" charset="0"/>
                <a:ea typeface="Calibri" panose="020F0502020204030204" pitchFamily="34" charset="0"/>
                <a:cs typeface="Calibri" panose="020F0502020204030204" pitchFamily="34" charset="0"/>
              </a:rPr>
              <a:t>Hamide ARGUNŞAH</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Faaliyete katılan öğrenci sayısı: </a:t>
            </a:r>
            <a:r>
              <a:rPr lang="tr-TR" sz="1800" dirty="0">
                <a:effectLst/>
                <a:latin typeface="Calibri" panose="020F0502020204030204" pitchFamily="34" charset="0"/>
                <a:ea typeface="Calibri" panose="020F0502020204030204" pitchFamily="34" charset="0"/>
                <a:cs typeface="Calibri" panose="020F0502020204030204" pitchFamily="34" charset="0"/>
              </a:rPr>
              <a:t>3</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Faaliyetin amacı:  </a:t>
            </a:r>
            <a:r>
              <a:rPr lang="tr-TR" sz="1800" dirty="0">
                <a:effectLst/>
                <a:latin typeface="Calibri" panose="020F0502020204030204" pitchFamily="34" charset="0"/>
                <a:ea typeface="Calibri" panose="020F0502020204030204" pitchFamily="34" charset="0"/>
                <a:cs typeface="Calibri" panose="020F0502020204030204" pitchFamily="34" charset="0"/>
              </a:rPr>
              <a:t>A</a:t>
            </a:r>
            <a:r>
              <a:rPr lang="tr-TR" sz="1800" dirty="0">
                <a:latin typeface="Calibri" panose="020F0502020204030204" pitchFamily="34" charset="0"/>
                <a:ea typeface="Calibri" panose="020F0502020204030204" pitchFamily="34" charset="0"/>
                <a:cs typeface="Calibri" panose="020F0502020204030204" pitchFamily="34" charset="0"/>
              </a:rPr>
              <a:t>ktif öğrenme yoluyla dayanışmayı, beceri gelişimini ve etkili iletişimi teşvik etmektir. Öğrencileri mutlu hissettiren, öğrenmelerine katkı sağlayan ve derslere motive eden güvenli bir sınıf ortamı oluşturmak hedeflenmektedir. Ayrıca, Milli Eğitim Bakanlığı bünyesindeki kurumlar arasında dayanışmayı güçlendirmek ve tasarruf tedbirlerini benimsemeye katkıda bulunmak da amaçlanmaktadır.</a:t>
            </a:r>
          </a:p>
        </p:txBody>
      </p:sp>
      <p:sp>
        <p:nvSpPr>
          <p:cNvPr id="6" name="Slayt Numarası Yer Tutucusu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rtlCol="0"/>
          <a:lstStyle/>
          <a:p>
            <a:pPr rtl="0"/>
            <a:fld id="{294A09A9-5501-47C1-A89A-A340965A2BE2}" type="slidenum">
              <a:rPr lang="tr-TR" smtClean="0"/>
              <a:pPr/>
              <a:t>2</a:t>
            </a:fld>
            <a:endParaRPr lang="tr-TR"/>
          </a:p>
        </p:txBody>
      </p:sp>
    </p:spTree>
    <p:extLst>
      <p:ext uri="{BB962C8B-B14F-4D97-AF65-F5344CB8AC3E}">
        <p14:creationId xmlns:p14="http://schemas.microsoft.com/office/powerpoint/2010/main" val="132560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66BF-4FF9-F6E1-145A-F94209CDA4E9}"/>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9411B6F9-8C0B-C7C0-6439-2BAFED665282}"/>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B75E129B-4E64-A37F-9498-399D08AA0A0A}"/>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20</a:t>
            </a:fld>
            <a:endParaRPr lang="tr-TR" noProof="0"/>
          </a:p>
        </p:txBody>
      </p:sp>
      <p:pic>
        <p:nvPicPr>
          <p:cNvPr id="3" name="Picture 4" descr="C:\Users\CASPER\Desktop\ASARCIK MESLEKİ VE TEKNİK ANADOLU LİSESİ 2024-2025 EĞİTİM-ÖĞRETİM YILI BİRİNCİ DÖNEMİ SANATSAL- KÜLTÜREL-SPORTİF FAALİYETLER SUNUSU\fotolar asarcık mtal 2024-25\WhatsApp Image 2025-02-13 at 08.39.20.jpeg">
            <a:extLst>
              <a:ext uri="{FF2B5EF4-FFF2-40B4-BE49-F238E27FC236}">
                <a16:creationId xmlns:a16="http://schemas.microsoft.com/office/drawing/2014/main" id="{0D2FE88C-53AF-F3D0-19C9-92E1CBD9C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203" r="1" b="14307"/>
          <a:stretch/>
        </p:blipFill>
        <p:spPr bwMode="auto">
          <a:xfrm>
            <a:off x="971737" y="190500"/>
            <a:ext cx="10678415"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381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946BD-B313-D253-B874-DC95762B9B62}"/>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6A89B644-8A11-FE9C-0502-56C09501BE9F}"/>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A2FFA159-7660-3AE4-B6CD-52EDF84105CB}"/>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21</a:t>
            </a:fld>
            <a:endParaRPr lang="tr-TR" noProof="0"/>
          </a:p>
        </p:txBody>
      </p:sp>
      <p:pic>
        <p:nvPicPr>
          <p:cNvPr id="2" name="Picture 2" descr="C:\Users\CASPER\Desktop\ASARCIK MESLEKİ VE TEKNİK ANADOLU LİSESİ 2024-2025 EĞİTİM-ÖĞRETİM YILI BİRİNCİ DÖNEMİ SANATSAL- KÜLTÜREL-SPORTİF FAALİYETLER SUNUSU\fotolar asarcık mtal 2024-25\WhatsApp Image 2025-02-13 at 08.39.18.jpeg">
            <a:extLst>
              <a:ext uri="{FF2B5EF4-FFF2-40B4-BE49-F238E27FC236}">
                <a16:creationId xmlns:a16="http://schemas.microsoft.com/office/drawing/2014/main" id="{7433ECB5-B213-8179-2DE7-A90F04F25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126" r="3" b="3"/>
          <a:stretch/>
        </p:blipFill>
        <p:spPr bwMode="auto">
          <a:xfrm>
            <a:off x="1002928" y="255113"/>
            <a:ext cx="10186143" cy="6178413"/>
          </a:xfrm>
          <a:prstGeom prst="rect">
            <a:avLst/>
          </a:prstGeom>
          <a:solidFill>
            <a:srgbClr val="FFFFFF"/>
          </a:solidFill>
        </p:spPr>
      </p:pic>
    </p:spTree>
    <p:extLst>
      <p:ext uri="{BB962C8B-B14F-4D97-AF65-F5344CB8AC3E}">
        <p14:creationId xmlns:p14="http://schemas.microsoft.com/office/powerpoint/2010/main" val="3191543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FD5E3-751E-CAE1-5275-BD2C00DB5E89}"/>
            </a:ext>
          </a:extLst>
        </p:cNvPr>
        <p:cNvGrpSpPr/>
        <p:nvPr/>
      </p:nvGrpSpPr>
      <p:grpSpPr>
        <a:xfrm>
          <a:off x="0" y="0"/>
          <a:ext cx="0" cy="0"/>
          <a:chOff x="0" y="0"/>
          <a:chExt cx="0" cy="0"/>
        </a:xfrm>
      </p:grpSpPr>
      <p:pic>
        <p:nvPicPr>
          <p:cNvPr id="7170" name="Picture 2" descr="C:\Users\CASPER\Desktop\ASARCIK MESLEKİ VE TEKNİK ANADOLU LİSESİ 2024-2025 EĞİTİM-ÖĞRETİM YILI BİRİNCİ DÖNEMİ SANATSAL- KÜLTÜREL-SPORTİF FAALİYETLER SUNUSU\fotolar asarcık mtal 2024-25\WhatsApp Image 2025-02-13 at 08.39.19.jpe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15017" y="68263"/>
            <a:ext cx="8961966" cy="6721475"/>
          </a:xfrm>
          <a:prstGeom prst="rect">
            <a:avLst/>
          </a:prstGeom>
          <a:solidFill>
            <a:srgbClr val="FFFFFF"/>
          </a:solidFill>
        </p:spPr>
      </p:pic>
      <p:sp>
        <p:nvSpPr>
          <p:cNvPr id="4" name="Veri Yer Tutucusu 3" hidden="1">
            <a:extLst>
              <a:ext uri="{FF2B5EF4-FFF2-40B4-BE49-F238E27FC236}">
                <a16:creationId xmlns:a16="http://schemas.microsoft.com/office/drawing/2014/main" id="{8E1721FD-C59D-FA0B-3600-652E23AABC3E}"/>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D2326543-99D5-205D-3A54-3E5C92B64F76}"/>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22</a:t>
            </a:fld>
            <a:endParaRPr lang="tr-TR" noProof="0"/>
          </a:p>
        </p:txBody>
      </p:sp>
    </p:spTree>
    <p:extLst>
      <p:ext uri="{BB962C8B-B14F-4D97-AF65-F5344CB8AC3E}">
        <p14:creationId xmlns:p14="http://schemas.microsoft.com/office/powerpoint/2010/main" val="3440692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16B0-F6EF-8E10-C61E-02CB92E0181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D5D6C8F-04E2-3BEE-D3BE-0796C9C794B4}"/>
              </a:ext>
            </a:extLst>
          </p:cNvPr>
          <p:cNvSpPr>
            <a:spLocks noGrp="1"/>
          </p:cNvSpPr>
          <p:nvPr>
            <p:ph type="title"/>
          </p:nvPr>
        </p:nvSpPr>
        <p:spPr>
          <a:xfrm>
            <a:off x="1064750" y="806433"/>
            <a:ext cx="9779183" cy="1325563"/>
          </a:xfrm>
        </p:spPr>
        <p:txBody>
          <a:bodyPr rtlCol="0"/>
          <a:lstStyle/>
          <a:p>
            <a:r>
              <a:rPr lang="tr-TR" sz="3200" cap="none" dirty="0">
                <a:solidFill>
                  <a:schemeClr val="accent1">
                    <a:lumMod val="50000"/>
                  </a:schemeClr>
                </a:solidFill>
                <a:latin typeface="Times New Roman" panose="02020603050405020304" pitchFamily="18" charset="0"/>
                <a:cs typeface="Times New Roman" panose="02020603050405020304" pitchFamily="18" charset="0"/>
              </a:rPr>
              <a:t>Bando Takımı Çalışması</a:t>
            </a:r>
            <a:br>
              <a:rPr lang="tr-TR" sz="1800" dirty="0">
                <a:solidFill>
                  <a:schemeClr val="accent1">
                    <a:lumMod val="50000"/>
                  </a:schemeClr>
                </a:solidFill>
                <a:effectLst/>
                <a:latin typeface="Times New Roman" panose="02020603050405020304" pitchFamily="18" charset="0"/>
                <a:ea typeface="SimSun" panose="02010600030101010101" pitchFamily="2" charset="-122"/>
                <a:cs typeface="Times New Roman" panose="02020603050405020304" pitchFamily="18" charset="0"/>
              </a:rPr>
            </a:br>
            <a:endParaRPr lang="tr-TR"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AA3D3B68-37B6-74DF-DC63-7840F3B0BC05}"/>
              </a:ext>
            </a:extLst>
          </p:cNvPr>
          <p:cNvSpPr>
            <a:spLocks noGrp="1"/>
          </p:cNvSpPr>
          <p:nvPr>
            <p:ph idx="1"/>
          </p:nvPr>
        </p:nvSpPr>
        <p:spPr>
          <a:xfrm>
            <a:off x="585627" y="1118992"/>
            <a:ext cx="10176113" cy="4620016"/>
          </a:xfrm>
        </p:spPr>
        <p:txBody>
          <a:bodyPr vert="horz" lIns="91440" tIns="45720" rIns="91440" bIns="45720" rtlCol="0" anchor="t">
            <a:noAutofit/>
          </a:bodyPr>
          <a:lstStyle/>
          <a:p>
            <a:pPr>
              <a:lnSpc>
                <a:spcPct val="115000"/>
              </a:lnSpc>
              <a:spcAft>
                <a:spcPts val="1000"/>
              </a:spcAft>
            </a:pPr>
            <a:br>
              <a:rPr lang="tr-TR" sz="1800" dirty="0"/>
            </a:br>
            <a:br>
              <a:rPr lang="tr-TR" sz="1800" dirty="0"/>
            </a:br>
            <a:r>
              <a:rPr lang="tr-TR" sz="1800" b="1" cap="none" dirty="0"/>
              <a:t>FAALİYETİN ALANI: </a:t>
            </a:r>
            <a:r>
              <a:rPr lang="tr-TR" sz="1800" cap="none" dirty="0"/>
              <a:t>KÜLTÜREL ETKİNLİKLER/ TOPLUMSAL UYGULAMALAR RİTÜELLER VE ŞÖLENLER</a:t>
            </a:r>
            <a:br>
              <a:rPr lang="tr-TR" sz="1800" cap="none" dirty="0"/>
            </a:br>
            <a:br>
              <a:rPr lang="tr-TR" sz="1800" cap="none" dirty="0"/>
            </a:br>
            <a:r>
              <a:rPr lang="tr-TR" sz="1800" b="1" cap="none" dirty="0"/>
              <a:t>FAALİYETİN YAPILDIĞI YER: </a:t>
            </a:r>
            <a:r>
              <a:rPr lang="tr-TR" sz="1800" cap="none" dirty="0"/>
              <a:t>ASARCIK MTAL VE ÇEVRESİ </a:t>
            </a:r>
            <a:br>
              <a:rPr lang="tr-TR" sz="1800" cap="none" dirty="0"/>
            </a:br>
            <a:br>
              <a:rPr lang="tr-TR" sz="1800" b="1" cap="none" dirty="0"/>
            </a:br>
            <a:r>
              <a:rPr lang="tr-TR" sz="1800" b="1" cap="none" dirty="0"/>
              <a:t>FALİYETİN YAPILDIĞI ZAMAN: </a:t>
            </a:r>
            <a:r>
              <a:rPr lang="tr-TR" sz="1800" cap="none" dirty="0"/>
              <a:t>03.10.2024</a:t>
            </a:r>
            <a:br>
              <a:rPr lang="tr-TR" sz="1800" cap="none" dirty="0"/>
            </a:br>
            <a:br>
              <a:rPr lang="tr-TR" sz="1800" cap="none" dirty="0"/>
            </a:br>
            <a:r>
              <a:rPr lang="tr-TR" sz="1800" b="1" cap="none" dirty="0"/>
              <a:t>FAALİYET KOORDİNATÖR ÖĞRETMENİ: </a:t>
            </a:r>
            <a:r>
              <a:rPr lang="tr-TR" sz="1800" cap="none" dirty="0"/>
              <a:t>ALİ SİPAHİ ŞAHİN </a:t>
            </a:r>
            <a:br>
              <a:rPr lang="tr-TR" sz="1800" cap="none" dirty="0"/>
            </a:br>
            <a:br>
              <a:rPr lang="tr-TR" sz="1800" cap="none" dirty="0"/>
            </a:br>
            <a:r>
              <a:rPr lang="tr-TR" sz="1800" b="1" cap="none" dirty="0"/>
              <a:t>FAALİYETE KATILAN ÖĞRENCİ SAYISI: </a:t>
            </a:r>
            <a:r>
              <a:rPr lang="tr-TR" sz="1800" cap="none" dirty="0"/>
              <a:t>19</a:t>
            </a:r>
            <a:br>
              <a:rPr lang="tr-TR" sz="1800" cap="none" dirty="0"/>
            </a:br>
            <a:br>
              <a:rPr lang="tr-TR" sz="1800" cap="none" dirty="0"/>
            </a:br>
            <a:r>
              <a:rPr lang="tr-TR" sz="1800" b="1" cap="none" dirty="0"/>
              <a:t>FAALİYETİN AMACI: </a:t>
            </a:r>
            <a:r>
              <a:rPr lang="tr-TR" sz="1800" dirty="0"/>
              <a:t>MİLLİ BİRLİK VE BERABERLİK BİLİNCİ KAZANDIRMAK, </a:t>
            </a:r>
          </a:p>
          <a:p>
            <a:pPr>
              <a:lnSpc>
                <a:spcPct val="115000"/>
              </a:lnSpc>
              <a:spcAft>
                <a:spcPts val="1000"/>
              </a:spcAft>
            </a:pPr>
            <a:r>
              <a:rPr lang="tr-TR" sz="1800" dirty="0"/>
              <a:t>CUMHURİYET BAYRAMINI COŞKUYLA KUTLAMAK.</a:t>
            </a:r>
            <a:endParaRPr lang="tr-TR"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Slayt Numarası Yer Tutucusu 5">
            <a:extLst>
              <a:ext uri="{FF2B5EF4-FFF2-40B4-BE49-F238E27FC236}">
                <a16:creationId xmlns:a16="http://schemas.microsoft.com/office/drawing/2014/main" id="{8EA5F3FF-082E-05B8-C4FF-27C2833A9178}"/>
              </a:ext>
            </a:extLst>
          </p:cNvPr>
          <p:cNvSpPr>
            <a:spLocks noGrp="1"/>
          </p:cNvSpPr>
          <p:nvPr>
            <p:ph type="sldNum" sz="quarter" idx="4"/>
          </p:nvPr>
        </p:nvSpPr>
        <p:spPr>
          <a:xfrm>
            <a:off x="10153276" y="6356350"/>
            <a:ext cx="1657723" cy="365125"/>
          </a:xfrm>
        </p:spPr>
        <p:txBody>
          <a:bodyPr rtlCol="0"/>
          <a:lstStyle/>
          <a:p>
            <a:pPr rtl="0"/>
            <a:fld id="{294A09A9-5501-47C1-A89A-A340965A2BE2}" type="slidenum">
              <a:rPr lang="tr-TR" smtClean="0"/>
              <a:pPr rtl="0"/>
              <a:t>23</a:t>
            </a:fld>
            <a:endParaRPr lang="tr-TR"/>
          </a:p>
        </p:txBody>
      </p:sp>
    </p:spTree>
    <p:extLst>
      <p:ext uri="{BB962C8B-B14F-4D97-AF65-F5344CB8AC3E}">
        <p14:creationId xmlns:p14="http://schemas.microsoft.com/office/powerpoint/2010/main" val="373709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4E824-7A9E-3F49-FDB5-461CC2EEA478}"/>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D9CCCBCF-9D1D-6B51-BF48-A8CA98DAAA3D}"/>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03321879-D832-95D3-C088-F9958E5404B7}"/>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24</a:t>
            </a:fld>
            <a:endParaRPr lang="tr-TR" noProof="0"/>
          </a:p>
        </p:txBody>
      </p:sp>
      <p:pic>
        <p:nvPicPr>
          <p:cNvPr id="2050" name="Picture 2" descr="C:\Users\CASPER\Desktop\ASARCIK MESLEKİ VE TEKNİK ANADOLU LİSESİ 2024-2025 EĞİTİM-ÖĞRETİM YILI BİRİNCİ DÖNEMİ SANATSAL- KÜLTÜREL-SPORTİF FAALİYETLER SUNUSU\fotolar asarcık mtal 2024-25\WhatsApp Image 2025-02-13 at 08.40.5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693" y="544592"/>
            <a:ext cx="4326612" cy="57688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CASPER\Desktop\ASARCIK MESLEKİ VE TEKNİK ANADOLU LİSESİ 2024-2025 EĞİTİM-ÖĞRETİM YILI BİRİNCİ DÖNEMİ SANATSAL- KÜLTÜREL-SPORTİF FAALİYETLER SUNUSU\fotolar asarcık mtal 2024-25\WhatsApp Image 2025-02-13 at 08.40.53 (1).jpeg"/>
          <p:cNvPicPr>
            <a:picLocks noChangeAspect="1" noChangeArrowheads="1"/>
          </p:cNvPicPr>
          <p:nvPr/>
        </p:nvPicPr>
        <p:blipFill rotWithShape="1">
          <a:blip r:embed="rId3">
            <a:extLst>
              <a:ext uri="{28A0092B-C50C-407E-A947-70E740481C1C}">
                <a14:useLocalDpi xmlns:a14="http://schemas.microsoft.com/office/drawing/2010/main" val="0"/>
              </a:ext>
            </a:extLst>
          </a:blip>
          <a:srcRect l="7031" t="20783" r="4080" b="33193"/>
          <a:stretch/>
        </p:blipFill>
        <p:spPr bwMode="auto">
          <a:xfrm>
            <a:off x="5442857" y="1164387"/>
            <a:ext cx="6055392" cy="418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539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9BC9A-CDD9-B50E-B56F-E38E2EAD3A9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2F3F97F-5EB7-FA67-DA9E-EC699582C2B6}"/>
              </a:ext>
            </a:extLst>
          </p:cNvPr>
          <p:cNvSpPr>
            <a:spLocks noGrp="1"/>
          </p:cNvSpPr>
          <p:nvPr>
            <p:ph type="title"/>
          </p:nvPr>
        </p:nvSpPr>
        <p:spPr>
          <a:xfrm>
            <a:off x="982557" y="241354"/>
            <a:ext cx="9779183" cy="1325563"/>
          </a:xfrm>
        </p:spPr>
        <p:txBody>
          <a:bodyPr rtlCol="0"/>
          <a:lstStyle/>
          <a:p>
            <a:r>
              <a:rPr lang="en-US" sz="3200" dirty="0">
                <a:solidFill>
                  <a:schemeClr val="accent1">
                    <a:lumMod val="50000"/>
                  </a:schemeClr>
                </a:solidFill>
                <a:latin typeface="Times New Roman" panose="02020603050405020304" pitchFamily="18" charset="0"/>
                <a:cs typeface="Times New Roman" panose="02020603050405020304" pitchFamily="18" charset="0"/>
              </a:rPr>
              <a:t>Futsal A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Genç</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Takımı</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İlçe</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Birinciliği</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br>
              <a:rPr lang="tr-TR" sz="3200" dirty="0">
                <a:solidFill>
                  <a:schemeClr val="accent1">
                    <a:lumMod val="50000"/>
                  </a:schemeClr>
                </a:solidFill>
                <a:effectLst/>
                <a:latin typeface="Times New Roman" panose="02020603050405020304" pitchFamily="18" charset="0"/>
                <a:ea typeface="SimSun" panose="02010600030101010101" pitchFamily="2" charset="-122"/>
                <a:cs typeface="Times New Roman" panose="02020603050405020304" pitchFamily="18" charset="0"/>
              </a:rPr>
            </a:br>
            <a:endParaRPr lang="tr-TR" sz="3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9F72C5BC-5085-AB81-20E7-9B1CE7E46831}"/>
              </a:ext>
            </a:extLst>
          </p:cNvPr>
          <p:cNvSpPr>
            <a:spLocks noGrp="1"/>
          </p:cNvSpPr>
          <p:nvPr>
            <p:ph idx="1"/>
          </p:nvPr>
        </p:nvSpPr>
        <p:spPr>
          <a:xfrm>
            <a:off x="585627" y="1566917"/>
            <a:ext cx="10176113" cy="4620016"/>
          </a:xfrm>
        </p:spPr>
        <p:txBody>
          <a:bodyPr vert="horz" lIns="91440" tIns="45720" rIns="91440" bIns="45720" rtlCol="0" anchor="t">
            <a:noAutofit/>
          </a:bodyPr>
          <a:lstStyle/>
          <a:p>
            <a:pPr>
              <a:lnSpc>
                <a:spcPct val="115000"/>
              </a:lnSpc>
              <a:spcAft>
                <a:spcPts val="1000"/>
              </a:spcAft>
            </a:pPr>
            <a:r>
              <a:rPr lang="tr-TR" sz="1800" b="1" dirty="0"/>
              <a:t>Faaliyetin alanı: </a:t>
            </a:r>
            <a:r>
              <a:rPr lang="tr-TR" sz="1800" dirty="0"/>
              <a:t>SPORTİF ETKİNLİKLER / </a:t>
            </a:r>
            <a:r>
              <a:rPr lang="tr-TR" sz="1800" dirty="0" err="1"/>
              <a:t>Futsal</a:t>
            </a:r>
            <a:br>
              <a:rPr lang="tr-TR" sz="1800" dirty="0"/>
            </a:br>
            <a:br>
              <a:rPr lang="tr-TR" sz="1800" dirty="0"/>
            </a:br>
            <a:r>
              <a:rPr lang="tr-TR" sz="1800" b="1" dirty="0"/>
              <a:t>Faaliyetin yapıldığı yer: </a:t>
            </a:r>
            <a:r>
              <a:rPr lang="tr-TR" sz="1800" dirty="0"/>
              <a:t>Asarcık spor salonu </a:t>
            </a:r>
            <a:br>
              <a:rPr lang="tr-TR" sz="1800" dirty="0"/>
            </a:br>
            <a:br>
              <a:rPr lang="tr-TR" sz="1800" b="1" dirty="0"/>
            </a:br>
            <a:r>
              <a:rPr lang="tr-TR" sz="1800" b="1" dirty="0" err="1"/>
              <a:t>Faliyetin</a:t>
            </a:r>
            <a:r>
              <a:rPr lang="tr-TR" sz="1800" b="1" dirty="0"/>
              <a:t> yapıldığı zaman: </a:t>
            </a:r>
            <a:r>
              <a:rPr lang="tr-TR" sz="1800" dirty="0"/>
              <a:t>09.12.2024</a:t>
            </a:r>
            <a:br>
              <a:rPr lang="tr-TR" sz="1800" dirty="0"/>
            </a:br>
            <a:br>
              <a:rPr lang="tr-TR" sz="1800" dirty="0"/>
            </a:br>
            <a:r>
              <a:rPr lang="tr-TR" sz="1800" b="1" dirty="0"/>
              <a:t>Faaliyet koordinatör öğretmeni: </a:t>
            </a:r>
            <a:r>
              <a:rPr lang="tr-TR" sz="1800" dirty="0"/>
              <a:t>Ali Sipahi Şahin </a:t>
            </a:r>
            <a:br>
              <a:rPr lang="tr-TR" sz="1800" dirty="0"/>
            </a:br>
            <a:br>
              <a:rPr lang="tr-TR" sz="1800" b="1" dirty="0"/>
            </a:br>
            <a:r>
              <a:rPr lang="tr-TR" sz="1800" b="1" dirty="0"/>
              <a:t>Faaliyete katılan öğrenci sayısı: </a:t>
            </a:r>
            <a:r>
              <a:rPr lang="tr-TR" sz="1800" dirty="0"/>
              <a:t>7</a:t>
            </a:r>
            <a:br>
              <a:rPr lang="tr-TR" sz="1800" dirty="0"/>
            </a:br>
            <a:br>
              <a:rPr lang="tr-TR" sz="1800" dirty="0"/>
            </a:br>
            <a:r>
              <a:rPr lang="tr-TR" sz="1800" b="1" dirty="0"/>
              <a:t>Faaliyetin amacı: </a:t>
            </a:r>
            <a:r>
              <a:rPr lang="tr-TR" sz="1800" dirty="0"/>
              <a:t>Spor kültürü edinilmesi </a:t>
            </a:r>
            <a:br>
              <a:rPr lang="tr-TR" sz="1800" dirty="0"/>
            </a:br>
            <a:br>
              <a:rPr lang="tr-TR" sz="1000" dirty="0"/>
            </a:br>
            <a:endParaRPr lang="tr-TR"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Slayt Numarası Yer Tutucusu 5">
            <a:extLst>
              <a:ext uri="{FF2B5EF4-FFF2-40B4-BE49-F238E27FC236}">
                <a16:creationId xmlns:a16="http://schemas.microsoft.com/office/drawing/2014/main" id="{8D61FF4A-A871-3530-5586-C051FA5A40B0}"/>
              </a:ext>
            </a:extLst>
          </p:cNvPr>
          <p:cNvSpPr>
            <a:spLocks noGrp="1"/>
          </p:cNvSpPr>
          <p:nvPr>
            <p:ph type="sldNum" sz="quarter" idx="4"/>
          </p:nvPr>
        </p:nvSpPr>
        <p:spPr>
          <a:xfrm>
            <a:off x="10153276" y="6356350"/>
            <a:ext cx="1657723" cy="365125"/>
          </a:xfrm>
        </p:spPr>
        <p:txBody>
          <a:bodyPr rtlCol="0"/>
          <a:lstStyle/>
          <a:p>
            <a:pPr rtl="0"/>
            <a:fld id="{294A09A9-5501-47C1-A89A-A340965A2BE2}" type="slidenum">
              <a:rPr lang="tr-TR" smtClean="0"/>
              <a:pPr rtl="0"/>
              <a:t>25</a:t>
            </a:fld>
            <a:endParaRPr lang="tr-TR"/>
          </a:p>
        </p:txBody>
      </p:sp>
    </p:spTree>
    <p:extLst>
      <p:ext uri="{BB962C8B-B14F-4D97-AF65-F5344CB8AC3E}">
        <p14:creationId xmlns:p14="http://schemas.microsoft.com/office/powerpoint/2010/main" val="798629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887BB-F77C-CBC5-F78D-F0BEB0AB108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6CA39D94-A347-A636-C8AC-24F6D6F3B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3592" b="14221"/>
          <a:stretch/>
        </p:blipFill>
        <p:spPr bwMode="auto">
          <a:xfrm>
            <a:off x="866463" y="487385"/>
            <a:ext cx="10459074" cy="5883230"/>
          </a:xfrm>
          <a:prstGeom prst="rect">
            <a:avLst/>
          </a:prstGeom>
          <a:solidFill>
            <a:srgbClr val="FFFFFF"/>
          </a:solidFill>
        </p:spPr>
      </p:pic>
      <p:sp>
        <p:nvSpPr>
          <p:cNvPr id="4" name="Veri Yer Tutucusu 3" hidden="1">
            <a:extLst>
              <a:ext uri="{FF2B5EF4-FFF2-40B4-BE49-F238E27FC236}">
                <a16:creationId xmlns:a16="http://schemas.microsoft.com/office/drawing/2014/main" id="{4F857714-5B25-CB9E-C226-7098BAC98256}"/>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2EDEFF8E-BFB9-246A-123C-F36696A1775D}"/>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26</a:t>
            </a:fld>
            <a:endParaRPr lang="tr-TR" noProof="0"/>
          </a:p>
        </p:txBody>
      </p:sp>
    </p:spTree>
    <p:extLst>
      <p:ext uri="{BB962C8B-B14F-4D97-AF65-F5344CB8AC3E}">
        <p14:creationId xmlns:p14="http://schemas.microsoft.com/office/powerpoint/2010/main" val="189974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BC5D7-186E-47B7-F6D8-DF370131DE4C}"/>
            </a:ext>
          </a:extLst>
        </p:cNvPr>
        <p:cNvGrpSpPr/>
        <p:nvPr/>
      </p:nvGrpSpPr>
      <p:grpSpPr>
        <a:xfrm>
          <a:off x="0" y="0"/>
          <a:ext cx="0" cy="0"/>
          <a:chOff x="0" y="0"/>
          <a:chExt cx="0" cy="0"/>
        </a:xfrm>
      </p:grpSpPr>
      <p:pic>
        <p:nvPicPr>
          <p:cNvPr id="3" name="Picture 2" descr="spor, kişi, şahıs, fiziksel zindelik, insanlar içeren bir resim&#10;&#10;Yapay zeka tarafından oluşturulan içerik yanlış olabilir.">
            <a:extLst>
              <a:ext uri="{FF2B5EF4-FFF2-40B4-BE49-F238E27FC236}">
                <a16:creationId xmlns:a16="http://schemas.microsoft.com/office/drawing/2014/main" id="{9F00891D-A42C-E00F-A38A-7ADF29AB22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15017" y="68263"/>
            <a:ext cx="8961966" cy="6721475"/>
          </a:xfrm>
          <a:prstGeom prst="rect">
            <a:avLst/>
          </a:prstGeom>
          <a:solidFill>
            <a:srgbClr val="FFFFFF"/>
          </a:solidFill>
        </p:spPr>
      </p:pic>
      <p:sp>
        <p:nvSpPr>
          <p:cNvPr id="4" name="Veri Yer Tutucusu 3" hidden="1">
            <a:extLst>
              <a:ext uri="{FF2B5EF4-FFF2-40B4-BE49-F238E27FC236}">
                <a16:creationId xmlns:a16="http://schemas.microsoft.com/office/drawing/2014/main" id="{98717F20-A272-B724-5C85-19E3867CDCC5}"/>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AD285F71-D89A-C427-9B76-105E7F974D80}"/>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27</a:t>
            </a:fld>
            <a:endParaRPr lang="tr-TR" noProof="0"/>
          </a:p>
        </p:txBody>
      </p:sp>
    </p:spTree>
    <p:extLst>
      <p:ext uri="{BB962C8B-B14F-4D97-AF65-F5344CB8AC3E}">
        <p14:creationId xmlns:p14="http://schemas.microsoft.com/office/powerpoint/2010/main" val="3411053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5CAB8-40D0-6215-C02D-5627F8315E5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1DA3ECF-D3CA-C36E-36B8-01F1427D5AB9}"/>
              </a:ext>
            </a:extLst>
          </p:cNvPr>
          <p:cNvSpPr>
            <a:spLocks noGrp="1"/>
          </p:cNvSpPr>
          <p:nvPr>
            <p:ph type="title"/>
          </p:nvPr>
        </p:nvSpPr>
        <p:spPr>
          <a:xfrm>
            <a:off x="1023653" y="671967"/>
            <a:ext cx="9779183" cy="1325563"/>
          </a:xfrm>
        </p:spPr>
        <p:txBody>
          <a:bodyPr rtlCol="0"/>
          <a:lstStyle/>
          <a:p>
            <a:r>
              <a:rPr lang="tr-TR" sz="3200" dirty="0" err="1">
                <a:solidFill>
                  <a:schemeClr val="accent1">
                    <a:lumMod val="50000"/>
                  </a:schemeClr>
                </a:solidFill>
                <a:latin typeface="Times New Roman" panose="02020603050405020304" pitchFamily="18" charset="0"/>
                <a:cs typeface="Times New Roman" panose="02020603050405020304" pitchFamily="18" charset="0"/>
              </a:rPr>
              <a:t>Futsal</a:t>
            </a:r>
            <a:r>
              <a:rPr lang="tr-TR" sz="3200" dirty="0">
                <a:solidFill>
                  <a:schemeClr val="accent1">
                    <a:lumMod val="50000"/>
                  </a:schemeClr>
                </a:solidFill>
                <a:latin typeface="Times New Roman" panose="02020603050405020304" pitchFamily="18" charset="0"/>
                <a:cs typeface="Times New Roman" panose="02020603050405020304" pitchFamily="18" charset="0"/>
              </a:rPr>
              <a:t> (A) Genç Erkek İl Birinciliği </a:t>
            </a:r>
            <a:br>
              <a:rPr lang="tr-TR" sz="1800" dirty="0">
                <a:solidFill>
                  <a:schemeClr val="accent1">
                    <a:lumMod val="50000"/>
                  </a:schemeClr>
                </a:solidFill>
                <a:effectLst/>
                <a:latin typeface="Times New Roman" panose="02020603050405020304" pitchFamily="18" charset="0"/>
                <a:ea typeface="SimSun" panose="02010600030101010101" pitchFamily="2" charset="-122"/>
                <a:cs typeface="Times New Roman" panose="02020603050405020304" pitchFamily="18" charset="0"/>
              </a:rPr>
            </a:br>
            <a:endParaRPr lang="tr-TR"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3A498882-4535-AD8A-F3C2-8D11F4E6B6D2}"/>
              </a:ext>
            </a:extLst>
          </p:cNvPr>
          <p:cNvSpPr>
            <a:spLocks noGrp="1"/>
          </p:cNvSpPr>
          <p:nvPr>
            <p:ph idx="1"/>
          </p:nvPr>
        </p:nvSpPr>
        <p:spPr>
          <a:xfrm>
            <a:off x="626723" y="1736334"/>
            <a:ext cx="10176113" cy="4620016"/>
          </a:xfrm>
        </p:spPr>
        <p:txBody>
          <a:bodyPr vert="horz" lIns="91440" tIns="45720" rIns="91440" bIns="45720" rtlCol="0" anchor="t">
            <a:noAutofit/>
          </a:bodyPr>
          <a:lstStyle/>
          <a:p>
            <a:pPr>
              <a:lnSpc>
                <a:spcPct val="115000"/>
              </a:lnSpc>
              <a:spcAft>
                <a:spcPts val="1000"/>
              </a:spcAft>
            </a:pPr>
            <a:r>
              <a:rPr lang="tr-TR" sz="1800" b="1" dirty="0"/>
              <a:t>Faaliyetin alanı:  </a:t>
            </a:r>
            <a:r>
              <a:rPr lang="tr-TR" sz="1800" dirty="0"/>
              <a:t>SPORTİF ETKİNLİKLER / </a:t>
            </a:r>
            <a:r>
              <a:rPr lang="tr-TR" sz="1800" dirty="0" err="1"/>
              <a:t>Futsal</a:t>
            </a:r>
            <a:br>
              <a:rPr lang="tr-TR" sz="1800" dirty="0"/>
            </a:br>
            <a:br>
              <a:rPr lang="tr-TR" sz="1800" dirty="0"/>
            </a:br>
            <a:r>
              <a:rPr lang="tr-TR" sz="1800" b="1" dirty="0"/>
              <a:t>Faaliyetin yapıldığı yer: Yaşar Doğu Spor Salonu</a:t>
            </a:r>
            <a:br>
              <a:rPr lang="tr-TR" sz="1800" dirty="0"/>
            </a:br>
            <a:br>
              <a:rPr lang="tr-TR" sz="1800" dirty="0"/>
            </a:br>
            <a:r>
              <a:rPr lang="tr-TR" sz="1800" b="1" dirty="0" err="1"/>
              <a:t>Faliyetin</a:t>
            </a:r>
            <a:r>
              <a:rPr lang="tr-TR" sz="1800" b="1" dirty="0"/>
              <a:t> yapıldığı zaman: </a:t>
            </a:r>
            <a:r>
              <a:rPr lang="tr-TR" sz="1800" dirty="0"/>
              <a:t>27.12.2024</a:t>
            </a:r>
            <a:br>
              <a:rPr lang="tr-TR" sz="1800" dirty="0"/>
            </a:br>
            <a:br>
              <a:rPr lang="tr-TR" sz="1800" b="1" dirty="0"/>
            </a:br>
            <a:r>
              <a:rPr lang="tr-TR" sz="1800" b="1" dirty="0"/>
              <a:t>Faaliyet koordinatör öğretmeni: </a:t>
            </a:r>
            <a:r>
              <a:rPr lang="tr-TR" sz="1800" dirty="0"/>
              <a:t>Ali Sipahi Şahin </a:t>
            </a:r>
            <a:br>
              <a:rPr lang="tr-TR" sz="1800" dirty="0"/>
            </a:br>
            <a:br>
              <a:rPr lang="tr-TR" sz="1800" dirty="0"/>
            </a:br>
            <a:r>
              <a:rPr lang="tr-TR" sz="1800" b="1" dirty="0"/>
              <a:t>Faaliyete katılan öğrenci sayısı: </a:t>
            </a:r>
            <a:r>
              <a:rPr lang="tr-TR" sz="1800" dirty="0"/>
              <a:t>9</a:t>
            </a:r>
            <a:br>
              <a:rPr lang="tr-TR" sz="1800" dirty="0"/>
            </a:br>
            <a:br>
              <a:rPr lang="tr-TR" sz="1800" dirty="0"/>
            </a:br>
            <a:r>
              <a:rPr lang="tr-TR" sz="1800" b="1" dirty="0"/>
              <a:t>Faaliyetin amacı</a:t>
            </a:r>
            <a:r>
              <a:rPr lang="tr-TR" sz="1800" dirty="0"/>
              <a:t>: Spor Kültürü Edinilmesi</a:t>
            </a:r>
            <a:br>
              <a:rPr lang="tr-TR" sz="1800" dirty="0"/>
            </a:br>
            <a:br>
              <a:rPr lang="tr-TR" sz="1000" dirty="0"/>
            </a:br>
            <a:endParaRPr lang="tr-TR"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Slayt Numarası Yer Tutucusu 5">
            <a:extLst>
              <a:ext uri="{FF2B5EF4-FFF2-40B4-BE49-F238E27FC236}">
                <a16:creationId xmlns:a16="http://schemas.microsoft.com/office/drawing/2014/main" id="{77909391-0A17-46D8-937F-BFE1989552C7}"/>
              </a:ext>
            </a:extLst>
          </p:cNvPr>
          <p:cNvSpPr>
            <a:spLocks noGrp="1"/>
          </p:cNvSpPr>
          <p:nvPr>
            <p:ph type="sldNum" sz="quarter" idx="4"/>
          </p:nvPr>
        </p:nvSpPr>
        <p:spPr>
          <a:xfrm>
            <a:off x="10153276" y="6356350"/>
            <a:ext cx="1657723" cy="365125"/>
          </a:xfrm>
        </p:spPr>
        <p:txBody>
          <a:bodyPr rtlCol="0"/>
          <a:lstStyle/>
          <a:p>
            <a:pPr rtl="0"/>
            <a:fld id="{294A09A9-5501-47C1-A89A-A340965A2BE2}" type="slidenum">
              <a:rPr lang="tr-TR" smtClean="0"/>
              <a:pPr rtl="0"/>
              <a:t>28</a:t>
            </a:fld>
            <a:endParaRPr lang="tr-TR"/>
          </a:p>
        </p:txBody>
      </p:sp>
    </p:spTree>
    <p:extLst>
      <p:ext uri="{BB962C8B-B14F-4D97-AF65-F5344CB8AC3E}">
        <p14:creationId xmlns:p14="http://schemas.microsoft.com/office/powerpoint/2010/main" val="4172325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35971-4B77-DD00-E3AB-49CA6D0C08C1}"/>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06A55820-0F66-E507-9E8A-8E3D883E4677}"/>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4DC52A89-B86A-9EED-0CF9-9C842619EE75}"/>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29</a:t>
            </a:fld>
            <a:endParaRPr lang="tr-TR" noProof="0"/>
          </a:p>
        </p:txBody>
      </p:sp>
      <p:pic>
        <p:nvPicPr>
          <p:cNvPr id="2" name="Picture 2">
            <a:extLst>
              <a:ext uri="{FF2B5EF4-FFF2-40B4-BE49-F238E27FC236}">
                <a16:creationId xmlns:a16="http://schemas.microsoft.com/office/drawing/2014/main" id="{8E5202BC-52E4-1E71-96CD-46C0C85A6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014" y="179800"/>
            <a:ext cx="8403402" cy="630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7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1F746275-1537-A34D-D5EB-91F087F5A883}"/>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CB7EE8CC-1380-7A81-3A6E-AC0DFF56F97C}"/>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3</a:t>
            </a:fld>
            <a:endParaRPr lang="tr-TR" noProof="0"/>
          </a:p>
        </p:txBody>
      </p:sp>
      <p:pic>
        <p:nvPicPr>
          <p:cNvPr id="8" name="Picture 3" descr="G-4">
            <a:extLst>
              <a:ext uri="{FF2B5EF4-FFF2-40B4-BE49-F238E27FC236}">
                <a16:creationId xmlns:a16="http://schemas.microsoft.com/office/drawing/2014/main" id="{A35706C2-3174-CD53-4744-D3B3070BE6C4}"/>
              </a:ext>
            </a:extLst>
          </p:cNvPr>
          <p:cNvPicPr>
            <a:picLocks noChangeAspect="1"/>
          </p:cNvPicPr>
          <p:nvPr/>
        </p:nvPicPr>
        <p:blipFill>
          <a:blip r:embed="rId2"/>
          <a:stretch>
            <a:fillRect/>
          </a:stretch>
        </p:blipFill>
        <p:spPr>
          <a:xfrm>
            <a:off x="1068514" y="199052"/>
            <a:ext cx="4908834" cy="6545111"/>
          </a:xfrm>
          <a:prstGeom prst="rect">
            <a:avLst/>
          </a:prstGeom>
        </p:spPr>
      </p:pic>
      <p:pic>
        <p:nvPicPr>
          <p:cNvPr id="11" name="Picture 4" descr="G-2">
            <a:extLst>
              <a:ext uri="{FF2B5EF4-FFF2-40B4-BE49-F238E27FC236}">
                <a16:creationId xmlns:a16="http://schemas.microsoft.com/office/drawing/2014/main" id="{ED758D83-5734-1DD9-9AE3-97F033B10362}"/>
              </a:ext>
            </a:extLst>
          </p:cNvPr>
          <p:cNvPicPr>
            <a:picLocks noChangeAspect="1"/>
          </p:cNvPicPr>
          <p:nvPr/>
        </p:nvPicPr>
        <p:blipFill>
          <a:blip r:embed="rId3"/>
          <a:stretch>
            <a:fillRect/>
          </a:stretch>
        </p:blipFill>
        <p:spPr>
          <a:xfrm>
            <a:off x="6278564" y="199052"/>
            <a:ext cx="4844922" cy="6459896"/>
          </a:xfrm>
          <a:prstGeom prst="rect">
            <a:avLst/>
          </a:prstGeom>
        </p:spPr>
      </p:pic>
    </p:spTree>
    <p:extLst>
      <p:ext uri="{BB962C8B-B14F-4D97-AF65-F5344CB8AC3E}">
        <p14:creationId xmlns:p14="http://schemas.microsoft.com/office/powerpoint/2010/main" val="3285269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0B00-B009-AE3C-7538-DB42826DB0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983805-5839-2DF5-2A32-CC517D77798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15017" y="68263"/>
            <a:ext cx="8961966" cy="6721475"/>
          </a:xfrm>
          <a:prstGeom prst="rect">
            <a:avLst/>
          </a:prstGeom>
          <a:solidFill>
            <a:srgbClr val="FFFFFF"/>
          </a:solidFill>
        </p:spPr>
      </p:pic>
      <p:sp>
        <p:nvSpPr>
          <p:cNvPr id="4" name="Veri Yer Tutucusu 3" hidden="1">
            <a:extLst>
              <a:ext uri="{FF2B5EF4-FFF2-40B4-BE49-F238E27FC236}">
                <a16:creationId xmlns:a16="http://schemas.microsoft.com/office/drawing/2014/main" id="{38B60CAB-3770-A531-9C8D-779FAC45E81B}"/>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8993DBAF-852A-12BB-D2CA-F3864581D7EB}"/>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30</a:t>
            </a:fld>
            <a:endParaRPr lang="tr-TR" noProof="0"/>
          </a:p>
        </p:txBody>
      </p:sp>
    </p:spTree>
    <p:extLst>
      <p:ext uri="{BB962C8B-B14F-4D97-AF65-F5344CB8AC3E}">
        <p14:creationId xmlns:p14="http://schemas.microsoft.com/office/powerpoint/2010/main" val="1866422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045CC-E1B4-F7E6-5A53-3BC6BD0334F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AFDB207-615A-669E-95A5-5396E8081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913" r="1" b="18905"/>
          <a:stretch/>
        </p:blipFill>
        <p:spPr bwMode="auto">
          <a:xfrm>
            <a:off x="942583" y="581230"/>
            <a:ext cx="10126598" cy="5695539"/>
          </a:xfrm>
          <a:prstGeom prst="rect">
            <a:avLst/>
          </a:prstGeom>
          <a:solidFill>
            <a:srgbClr val="FFFFFF"/>
          </a:solidFill>
        </p:spPr>
      </p:pic>
      <p:sp>
        <p:nvSpPr>
          <p:cNvPr id="4" name="Veri Yer Tutucusu 3" hidden="1">
            <a:extLst>
              <a:ext uri="{FF2B5EF4-FFF2-40B4-BE49-F238E27FC236}">
                <a16:creationId xmlns:a16="http://schemas.microsoft.com/office/drawing/2014/main" id="{18C498B8-63B9-D56B-9283-D070BECCC5D7}"/>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0515534F-8112-6874-3918-9663F849EE0B}"/>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31</a:t>
            </a:fld>
            <a:endParaRPr lang="tr-TR" noProof="0"/>
          </a:p>
        </p:txBody>
      </p:sp>
    </p:spTree>
    <p:extLst>
      <p:ext uri="{BB962C8B-B14F-4D97-AF65-F5344CB8AC3E}">
        <p14:creationId xmlns:p14="http://schemas.microsoft.com/office/powerpoint/2010/main" val="3009170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CFCBA-A943-AE46-72EE-09A02F38A0E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FEB803-D292-73B4-205A-FAAC1298AB67}"/>
              </a:ext>
            </a:extLst>
          </p:cNvPr>
          <p:cNvSpPr>
            <a:spLocks noGrp="1"/>
          </p:cNvSpPr>
          <p:nvPr>
            <p:ph type="title"/>
          </p:nvPr>
        </p:nvSpPr>
        <p:spPr>
          <a:xfrm>
            <a:off x="1023653" y="1504173"/>
            <a:ext cx="9779183" cy="1325563"/>
          </a:xfrm>
        </p:spPr>
        <p:txBody>
          <a:bodyPr rtlCol="0"/>
          <a:lstStyle/>
          <a:p>
            <a:r>
              <a:rPr lang="tr-TR" sz="3200" dirty="0">
                <a:solidFill>
                  <a:schemeClr val="accent1">
                    <a:lumMod val="50000"/>
                  </a:schemeClr>
                </a:solidFill>
                <a:latin typeface="Times New Roman" panose="02020603050405020304" pitchFamily="18" charset="0"/>
                <a:cs typeface="Times New Roman" panose="02020603050405020304" pitchFamily="18" charset="0"/>
              </a:rPr>
              <a:t>Gençlik Spor İlçe Müdürlüğü Voleybol-Badminton Turnuvası Etkinliği  </a:t>
            </a:r>
            <a:br>
              <a:rPr lang="tr-TR" sz="3200" dirty="0">
                <a:solidFill>
                  <a:schemeClr val="accent1">
                    <a:lumMod val="50000"/>
                  </a:schemeClr>
                </a:solidFill>
                <a:latin typeface="Times New Roman" panose="02020603050405020304" pitchFamily="18" charset="0"/>
                <a:cs typeface="Times New Roman" panose="02020603050405020304" pitchFamily="18" charset="0"/>
              </a:rPr>
            </a:br>
            <a:br>
              <a:rPr lang="tr-TR" sz="3200" dirty="0">
                <a:solidFill>
                  <a:schemeClr val="accent1">
                    <a:lumMod val="50000"/>
                  </a:schemeClr>
                </a:solidFill>
                <a:latin typeface="Times New Roman" panose="02020603050405020304" pitchFamily="18" charset="0"/>
                <a:cs typeface="Times New Roman" panose="02020603050405020304" pitchFamily="18" charset="0"/>
              </a:rPr>
            </a:br>
            <a:br>
              <a:rPr lang="tr-TR" sz="3200" dirty="0">
                <a:solidFill>
                  <a:schemeClr val="accent1">
                    <a:lumMod val="50000"/>
                  </a:schemeClr>
                </a:solidFill>
                <a:effectLst/>
                <a:latin typeface="Times New Roman" panose="02020603050405020304" pitchFamily="18" charset="0"/>
                <a:ea typeface="SimSun" panose="02010600030101010101" pitchFamily="2" charset="-122"/>
                <a:cs typeface="Times New Roman" panose="02020603050405020304" pitchFamily="18" charset="0"/>
              </a:rPr>
            </a:br>
            <a:endParaRPr lang="tr-TR" sz="3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0025F8A6-AAF8-0158-E93E-FE3319F96003}"/>
              </a:ext>
            </a:extLst>
          </p:cNvPr>
          <p:cNvSpPr>
            <a:spLocks noGrp="1"/>
          </p:cNvSpPr>
          <p:nvPr>
            <p:ph idx="1"/>
          </p:nvPr>
        </p:nvSpPr>
        <p:spPr>
          <a:xfrm>
            <a:off x="698642" y="1243175"/>
            <a:ext cx="10176113" cy="4620016"/>
          </a:xfrm>
        </p:spPr>
        <p:txBody>
          <a:bodyPr vert="horz" lIns="91440" tIns="45720" rIns="91440" bIns="45720" rtlCol="0" anchor="t">
            <a:noAutofit/>
          </a:bodyPr>
          <a:lstStyle/>
          <a:p>
            <a:pPr>
              <a:lnSpc>
                <a:spcPct val="115000"/>
              </a:lnSpc>
              <a:spcAft>
                <a:spcPts val="1000"/>
              </a:spcAft>
            </a:pPr>
            <a:br>
              <a:rPr lang="tr-TR" sz="1800" dirty="0"/>
            </a:br>
            <a:br>
              <a:rPr lang="tr-TR" sz="1000" dirty="0"/>
            </a:br>
            <a:br>
              <a:rPr lang="tr-TR" sz="1800" dirty="0"/>
            </a:br>
            <a:r>
              <a:rPr lang="tr-TR" sz="1800" b="1" dirty="0"/>
              <a:t>Faaliyetin alanı: </a:t>
            </a:r>
            <a:r>
              <a:rPr lang="tr-TR" sz="1800" dirty="0"/>
              <a:t>SPORTİF ETKİNLİKLER / Voleybol </a:t>
            </a:r>
            <a:br>
              <a:rPr lang="tr-TR" sz="1800" dirty="0"/>
            </a:br>
            <a:br>
              <a:rPr lang="tr-TR" sz="1800" dirty="0"/>
            </a:br>
            <a:r>
              <a:rPr lang="tr-TR" sz="1800" b="1" dirty="0"/>
              <a:t>Faaliyetin yapıldığı yer: </a:t>
            </a:r>
            <a:r>
              <a:rPr lang="tr-TR" sz="1800" dirty="0"/>
              <a:t>Okul bahçesi </a:t>
            </a:r>
            <a:br>
              <a:rPr lang="tr-TR" sz="1800" dirty="0"/>
            </a:br>
            <a:br>
              <a:rPr lang="tr-TR" sz="1800" dirty="0"/>
            </a:br>
            <a:r>
              <a:rPr lang="tr-TR" sz="1800" b="1" dirty="0" err="1"/>
              <a:t>Faliyetin</a:t>
            </a:r>
            <a:r>
              <a:rPr lang="tr-TR" sz="1800" b="1" dirty="0"/>
              <a:t> yapıldığı zaman: </a:t>
            </a:r>
            <a:r>
              <a:rPr lang="tr-TR" sz="1800" dirty="0"/>
              <a:t>24.10.2024	</a:t>
            </a:r>
            <a:br>
              <a:rPr lang="tr-TR" sz="1800" dirty="0"/>
            </a:br>
            <a:br>
              <a:rPr lang="tr-TR" sz="1800" b="1" dirty="0"/>
            </a:br>
            <a:r>
              <a:rPr lang="tr-TR" sz="1800" b="1" dirty="0"/>
              <a:t>Faaliyet koordinatör öğretmen: </a:t>
            </a:r>
            <a:r>
              <a:rPr lang="tr-TR" sz="1800" dirty="0"/>
              <a:t>Ali Sipahi Şahin </a:t>
            </a:r>
            <a:br>
              <a:rPr lang="tr-TR" sz="1800" b="1" dirty="0"/>
            </a:br>
            <a:br>
              <a:rPr lang="tr-TR" sz="1800" b="1" dirty="0"/>
            </a:br>
            <a:r>
              <a:rPr lang="tr-TR" sz="1800" b="1" dirty="0"/>
              <a:t>Faaliyete katılan öğrenci sayısı: </a:t>
            </a:r>
            <a:r>
              <a:rPr lang="tr-TR" sz="1800" dirty="0"/>
              <a:t>19</a:t>
            </a:r>
            <a:br>
              <a:rPr lang="tr-TR" sz="1800" dirty="0"/>
            </a:br>
            <a:br>
              <a:rPr lang="tr-TR" sz="1800" b="1" dirty="0"/>
            </a:br>
            <a:r>
              <a:rPr lang="tr-TR" sz="1800" b="1" dirty="0"/>
              <a:t>Faaliyetin amacı: </a:t>
            </a:r>
            <a:r>
              <a:rPr lang="tr-TR" sz="1800" dirty="0"/>
              <a:t>Spor kültürü edinilmesi</a:t>
            </a:r>
            <a:endParaRPr lang="tr-TR"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Slayt Numarası Yer Tutucusu 5">
            <a:extLst>
              <a:ext uri="{FF2B5EF4-FFF2-40B4-BE49-F238E27FC236}">
                <a16:creationId xmlns:a16="http://schemas.microsoft.com/office/drawing/2014/main" id="{85E45CE8-3D34-6A11-F547-8648F946A258}"/>
              </a:ext>
            </a:extLst>
          </p:cNvPr>
          <p:cNvSpPr>
            <a:spLocks noGrp="1"/>
          </p:cNvSpPr>
          <p:nvPr>
            <p:ph type="sldNum" sz="quarter" idx="4"/>
          </p:nvPr>
        </p:nvSpPr>
        <p:spPr>
          <a:xfrm>
            <a:off x="10153276" y="6356350"/>
            <a:ext cx="1657723" cy="365125"/>
          </a:xfrm>
        </p:spPr>
        <p:txBody>
          <a:bodyPr rtlCol="0"/>
          <a:lstStyle/>
          <a:p>
            <a:pPr rtl="0"/>
            <a:fld id="{294A09A9-5501-47C1-A89A-A340965A2BE2}" type="slidenum">
              <a:rPr lang="tr-TR" smtClean="0"/>
              <a:pPr rtl="0"/>
              <a:t>32</a:t>
            </a:fld>
            <a:endParaRPr lang="tr-TR"/>
          </a:p>
        </p:txBody>
      </p:sp>
    </p:spTree>
    <p:extLst>
      <p:ext uri="{BB962C8B-B14F-4D97-AF65-F5344CB8AC3E}">
        <p14:creationId xmlns:p14="http://schemas.microsoft.com/office/powerpoint/2010/main" val="1035515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BF5DE-8CA0-829E-592A-22D8F24F2000}"/>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6AB1F89B-9BCA-D678-4A6A-A8F590D18603}"/>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C4D796EA-4B0D-4974-31F9-E207ACDA5E83}"/>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33</a:t>
            </a:fld>
            <a:endParaRPr lang="tr-TR" noProof="0"/>
          </a:p>
        </p:txBody>
      </p:sp>
      <p:pic>
        <p:nvPicPr>
          <p:cNvPr id="3" name="Picture 2">
            <a:extLst>
              <a:ext uri="{FF2B5EF4-FFF2-40B4-BE49-F238E27FC236}">
                <a16:creationId xmlns:a16="http://schemas.microsoft.com/office/drawing/2014/main" id="{E1730BF4-57A1-3033-3595-0332ABC4C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582" y="160534"/>
            <a:ext cx="8715909" cy="653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626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96B4-4140-81EA-23FB-4D6998F5CBB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E1596B2-2069-B739-0E28-F66B7179A9AB}"/>
              </a:ext>
            </a:extLst>
          </p:cNvPr>
          <p:cNvSpPr>
            <a:spLocks noGrp="1"/>
          </p:cNvSpPr>
          <p:nvPr>
            <p:ph type="title"/>
          </p:nvPr>
        </p:nvSpPr>
        <p:spPr>
          <a:xfrm>
            <a:off x="1023653" y="1504173"/>
            <a:ext cx="9779183" cy="1325563"/>
          </a:xfrm>
        </p:spPr>
        <p:txBody>
          <a:bodyPr rtlCol="0"/>
          <a:lstStyle/>
          <a:p>
            <a:br>
              <a:rPr lang="tr-TR" sz="3200" dirty="0">
                <a:solidFill>
                  <a:schemeClr val="accent1">
                    <a:lumMod val="50000"/>
                  </a:schemeClr>
                </a:solidFill>
                <a:latin typeface="Times New Roman" panose="02020603050405020304" pitchFamily="18" charset="0"/>
                <a:cs typeface="Times New Roman" panose="02020603050405020304" pitchFamily="18" charset="0"/>
              </a:rPr>
            </a:br>
            <a:br>
              <a:rPr lang="tr-TR" sz="3200" dirty="0">
                <a:solidFill>
                  <a:schemeClr val="accent1">
                    <a:lumMod val="50000"/>
                  </a:schemeClr>
                </a:solidFill>
                <a:latin typeface="Times New Roman" panose="02020603050405020304" pitchFamily="18" charset="0"/>
                <a:cs typeface="Times New Roman" panose="02020603050405020304" pitchFamily="18" charset="0"/>
              </a:rPr>
            </a:br>
            <a:br>
              <a:rPr lang="tr-TR" sz="3200" dirty="0">
                <a:solidFill>
                  <a:schemeClr val="accent1">
                    <a:lumMod val="50000"/>
                  </a:schemeClr>
                </a:solidFill>
                <a:effectLst/>
                <a:latin typeface="Times New Roman" panose="02020603050405020304" pitchFamily="18" charset="0"/>
                <a:ea typeface="SimSun" panose="02010600030101010101" pitchFamily="2" charset="-122"/>
                <a:cs typeface="Times New Roman" panose="02020603050405020304" pitchFamily="18" charset="0"/>
              </a:rPr>
            </a:br>
            <a:endParaRPr lang="tr-TR" sz="3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9A8084F3-F56E-B971-D4C3-E90D2EDBE327}"/>
              </a:ext>
            </a:extLst>
          </p:cNvPr>
          <p:cNvSpPr>
            <a:spLocks noGrp="1"/>
          </p:cNvSpPr>
          <p:nvPr>
            <p:ph idx="1"/>
          </p:nvPr>
        </p:nvSpPr>
        <p:spPr>
          <a:xfrm>
            <a:off x="698642" y="1243175"/>
            <a:ext cx="10176113" cy="4620016"/>
          </a:xfrm>
        </p:spPr>
        <p:txBody>
          <a:bodyPr vert="horz" lIns="91440" tIns="45720" rIns="91440" bIns="45720" rtlCol="0" anchor="t">
            <a:noAutofit/>
          </a:bodyPr>
          <a:lstStyle/>
          <a:p>
            <a:pPr>
              <a:lnSpc>
                <a:spcPct val="115000"/>
              </a:lnSpc>
              <a:spcAft>
                <a:spcPts val="1000"/>
              </a:spcAft>
            </a:pPr>
            <a:br>
              <a:rPr lang="tr-TR" sz="1800" dirty="0"/>
            </a:br>
            <a:br>
              <a:rPr lang="tr-TR" sz="1000" dirty="0"/>
            </a:br>
            <a:r>
              <a:rPr lang="tr-TR" sz="1800" b="1" dirty="0">
                <a:effectLst/>
                <a:ea typeface="SimSun" panose="02010600030101010101" pitchFamily="2" charset="-122"/>
              </a:rPr>
              <a:t>Faaliyetin alanı: </a:t>
            </a:r>
            <a:r>
              <a:rPr lang="tr-TR" sz="1800" dirty="0">
                <a:effectLst/>
                <a:ea typeface="SimSun" panose="02010600030101010101" pitchFamily="2" charset="-122"/>
              </a:rPr>
              <a:t>Çocuk Gelişim Alanı</a:t>
            </a:r>
          </a:p>
          <a:p>
            <a:pPr>
              <a:lnSpc>
                <a:spcPct val="115000"/>
              </a:lnSpc>
              <a:spcAft>
                <a:spcPts val="1000"/>
              </a:spcAft>
            </a:pPr>
            <a:r>
              <a:rPr lang="tr-TR" sz="1800" b="1" dirty="0">
                <a:effectLst/>
                <a:ea typeface="SimSun" panose="02010600030101010101" pitchFamily="2" charset="-122"/>
              </a:rPr>
              <a:t>Faaliyetin yapıldığı yer: </a:t>
            </a:r>
            <a:r>
              <a:rPr lang="tr-TR" sz="1800" dirty="0">
                <a:effectLst/>
                <a:ea typeface="SimSun" panose="02010600030101010101" pitchFamily="2" charset="-122"/>
              </a:rPr>
              <a:t>Asarcık MTAL</a:t>
            </a:r>
          </a:p>
          <a:p>
            <a:pPr>
              <a:lnSpc>
                <a:spcPct val="115000"/>
              </a:lnSpc>
              <a:spcAft>
                <a:spcPts val="1000"/>
              </a:spcAft>
            </a:pPr>
            <a:r>
              <a:rPr lang="tr-TR" sz="1800" b="1" dirty="0">
                <a:effectLst/>
                <a:ea typeface="SimSun" panose="02010600030101010101" pitchFamily="2" charset="-122"/>
              </a:rPr>
              <a:t>Faaliyetin yapıldığı zaman: </a:t>
            </a:r>
            <a:r>
              <a:rPr lang="tr-TR" sz="1800" dirty="0">
                <a:effectLst/>
                <a:ea typeface="SimSun" panose="02010600030101010101" pitchFamily="2" charset="-122"/>
              </a:rPr>
              <a:t>15.01.2025</a:t>
            </a:r>
          </a:p>
          <a:p>
            <a:pPr>
              <a:lnSpc>
                <a:spcPct val="115000"/>
              </a:lnSpc>
              <a:spcAft>
                <a:spcPts val="1000"/>
              </a:spcAft>
            </a:pPr>
            <a:r>
              <a:rPr lang="tr-TR" sz="1800" b="1" dirty="0">
                <a:effectLst/>
                <a:ea typeface="SimSun" panose="02010600030101010101" pitchFamily="2" charset="-122"/>
              </a:rPr>
              <a:t>Faaliyet koordinatör öğretmenleri: </a:t>
            </a:r>
            <a:r>
              <a:rPr lang="tr-TR" sz="1800" dirty="0">
                <a:effectLst/>
                <a:ea typeface="SimSun" panose="02010600030101010101" pitchFamily="2" charset="-122"/>
              </a:rPr>
              <a:t>İlknur ÖZER – Mine AKTAŞ</a:t>
            </a:r>
          </a:p>
          <a:p>
            <a:pPr>
              <a:lnSpc>
                <a:spcPct val="115000"/>
              </a:lnSpc>
              <a:spcAft>
                <a:spcPts val="1000"/>
              </a:spcAft>
            </a:pPr>
            <a:r>
              <a:rPr lang="tr-TR" sz="1800" b="1" dirty="0">
                <a:effectLst/>
                <a:ea typeface="SimSun" panose="02010600030101010101" pitchFamily="2" charset="-122"/>
              </a:rPr>
              <a:t>Faaliyete katılan öğrenci sayısı: </a:t>
            </a:r>
            <a:r>
              <a:rPr lang="tr-TR" sz="1800" dirty="0">
                <a:effectLst/>
                <a:ea typeface="SimSun" panose="02010600030101010101" pitchFamily="2" charset="-122"/>
              </a:rPr>
              <a:t>12</a:t>
            </a:r>
          </a:p>
          <a:p>
            <a:pPr>
              <a:lnSpc>
                <a:spcPct val="115000"/>
              </a:lnSpc>
              <a:spcAft>
                <a:spcPts val="1000"/>
              </a:spcAft>
            </a:pPr>
            <a:r>
              <a:rPr lang="tr-TR" sz="1800" b="1" dirty="0">
                <a:effectLst/>
                <a:ea typeface="SimSun" panose="02010600030101010101" pitchFamily="2" charset="-122"/>
              </a:rPr>
              <a:t>Faaliyetin amacı: </a:t>
            </a:r>
            <a:r>
              <a:rPr lang="tr-TR" sz="1800" dirty="0">
                <a:effectLst/>
                <a:ea typeface="SimSun" panose="02010600030101010101" pitchFamily="2" charset="-122"/>
              </a:rPr>
              <a:t>1.Dönem boyunca yapılan oyuncakların ve tüm etkinliklerin sergilenmesi.</a:t>
            </a:r>
          </a:p>
          <a:p>
            <a:pPr>
              <a:lnSpc>
                <a:spcPct val="115000"/>
              </a:lnSpc>
              <a:spcAft>
                <a:spcPts val="1000"/>
              </a:spcAft>
            </a:pPr>
            <a:endParaRPr lang="tr-TR"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Slayt Numarası Yer Tutucusu 5">
            <a:extLst>
              <a:ext uri="{FF2B5EF4-FFF2-40B4-BE49-F238E27FC236}">
                <a16:creationId xmlns:a16="http://schemas.microsoft.com/office/drawing/2014/main" id="{12B6F5D4-9F5D-A486-ACDD-DBDC02273E5B}"/>
              </a:ext>
            </a:extLst>
          </p:cNvPr>
          <p:cNvSpPr>
            <a:spLocks noGrp="1"/>
          </p:cNvSpPr>
          <p:nvPr>
            <p:ph type="sldNum" sz="quarter" idx="4"/>
          </p:nvPr>
        </p:nvSpPr>
        <p:spPr>
          <a:xfrm>
            <a:off x="10153276" y="6356350"/>
            <a:ext cx="1657723" cy="365125"/>
          </a:xfrm>
        </p:spPr>
        <p:txBody>
          <a:bodyPr rtlCol="0"/>
          <a:lstStyle/>
          <a:p>
            <a:pPr rtl="0"/>
            <a:fld id="{294A09A9-5501-47C1-A89A-A340965A2BE2}" type="slidenum">
              <a:rPr lang="tr-TR" smtClean="0"/>
              <a:pPr rtl="0"/>
              <a:t>34</a:t>
            </a:fld>
            <a:endParaRPr lang="tr-TR"/>
          </a:p>
        </p:txBody>
      </p:sp>
      <p:sp>
        <p:nvSpPr>
          <p:cNvPr id="5" name="Metin kutusu 4">
            <a:extLst>
              <a:ext uri="{FF2B5EF4-FFF2-40B4-BE49-F238E27FC236}">
                <a16:creationId xmlns:a16="http://schemas.microsoft.com/office/drawing/2014/main" id="{BA806869-1065-C0C9-B460-DCBE0D75D4BB}"/>
              </a:ext>
            </a:extLst>
          </p:cNvPr>
          <p:cNvSpPr txBox="1"/>
          <p:nvPr/>
        </p:nvSpPr>
        <p:spPr>
          <a:xfrm>
            <a:off x="698642" y="994809"/>
            <a:ext cx="6097712" cy="622799"/>
          </a:xfrm>
          <a:prstGeom prst="rect">
            <a:avLst/>
          </a:prstGeom>
          <a:noFill/>
        </p:spPr>
        <p:txBody>
          <a:bodyPr wrap="square">
            <a:spAutoFit/>
          </a:bodyPr>
          <a:lstStyle/>
          <a:p>
            <a:pPr>
              <a:lnSpc>
                <a:spcPct val="115000"/>
              </a:lnSpc>
              <a:spcAft>
                <a:spcPts val="1000"/>
              </a:spcAft>
            </a:pPr>
            <a:r>
              <a:rPr lang="tr-TR" sz="32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Çocuk Gelişimi Bölüm Sergisi</a:t>
            </a:r>
            <a:endParaRPr lang="tr-TR" sz="32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53106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CEA83-43DA-D13E-3B26-691B524FFCE0}"/>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AD78D606-C03E-D3D5-FA45-F63696BBDEF3}"/>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D27C49EC-2A1E-549D-53E9-4B3958D1F651}"/>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35</a:t>
            </a:fld>
            <a:endParaRPr lang="tr-TR" noProof="0"/>
          </a:p>
        </p:txBody>
      </p:sp>
      <p:pic>
        <p:nvPicPr>
          <p:cNvPr id="2" name="Resim 1">
            <a:extLst>
              <a:ext uri="{FF2B5EF4-FFF2-40B4-BE49-F238E27FC236}">
                <a16:creationId xmlns:a16="http://schemas.microsoft.com/office/drawing/2014/main" id="{A32D6C56-0225-210A-D083-F6A6D2C377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169" y="106277"/>
            <a:ext cx="4933117" cy="6573305"/>
          </a:xfrm>
          <a:prstGeom prst="rect">
            <a:avLst/>
          </a:prstGeom>
          <a:noFill/>
          <a:ln>
            <a:noFill/>
          </a:ln>
        </p:spPr>
      </p:pic>
      <p:pic>
        <p:nvPicPr>
          <p:cNvPr id="5" name="Resim 4">
            <a:extLst>
              <a:ext uri="{FF2B5EF4-FFF2-40B4-BE49-F238E27FC236}">
                <a16:creationId xmlns:a16="http://schemas.microsoft.com/office/drawing/2014/main" id="{E93E51D9-9F77-F4BF-A3C4-1575573E0A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6277"/>
            <a:ext cx="4933117" cy="6573305"/>
          </a:xfrm>
          <a:prstGeom prst="rect">
            <a:avLst/>
          </a:prstGeom>
          <a:noFill/>
          <a:ln>
            <a:noFill/>
          </a:ln>
        </p:spPr>
      </p:pic>
    </p:spTree>
    <p:extLst>
      <p:ext uri="{BB962C8B-B14F-4D97-AF65-F5344CB8AC3E}">
        <p14:creationId xmlns:p14="http://schemas.microsoft.com/office/powerpoint/2010/main" val="1607217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48FFD-E1FB-EF08-51AA-7D9F45B03C5B}"/>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0B54D4F6-99D8-483E-3102-786C8C145312}"/>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FE0FCDEE-FCB3-F0C7-6884-6A5D50A442D1}"/>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36</a:t>
            </a:fld>
            <a:endParaRPr lang="tr-TR" noProof="0"/>
          </a:p>
        </p:txBody>
      </p:sp>
      <p:pic>
        <p:nvPicPr>
          <p:cNvPr id="3" name="Resim 2">
            <a:extLst>
              <a:ext uri="{FF2B5EF4-FFF2-40B4-BE49-F238E27FC236}">
                <a16:creationId xmlns:a16="http://schemas.microsoft.com/office/drawing/2014/main" id="{853A5FFF-08AA-F991-0B2E-33AECE250D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343" y="146407"/>
            <a:ext cx="4927023" cy="6565185"/>
          </a:xfrm>
          <a:prstGeom prst="rect">
            <a:avLst/>
          </a:prstGeom>
          <a:noFill/>
          <a:ln>
            <a:noFill/>
          </a:ln>
        </p:spPr>
      </p:pic>
      <p:pic>
        <p:nvPicPr>
          <p:cNvPr id="7" name="Resim 6">
            <a:extLst>
              <a:ext uri="{FF2B5EF4-FFF2-40B4-BE49-F238E27FC236}">
                <a16:creationId xmlns:a16="http://schemas.microsoft.com/office/drawing/2014/main" id="{93E42138-6186-70BD-0FF0-100A1E2E35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5366" y="146407"/>
            <a:ext cx="4927023" cy="6565186"/>
          </a:xfrm>
          <a:prstGeom prst="rect">
            <a:avLst/>
          </a:prstGeom>
          <a:noFill/>
          <a:ln>
            <a:noFill/>
          </a:ln>
        </p:spPr>
      </p:pic>
    </p:spTree>
    <p:extLst>
      <p:ext uri="{BB962C8B-B14F-4D97-AF65-F5344CB8AC3E}">
        <p14:creationId xmlns:p14="http://schemas.microsoft.com/office/powerpoint/2010/main" val="3146093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93278-E7D2-D71F-D2A0-B569F34264EE}"/>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8E56B83E-A1C7-8479-8133-8F8BBC9603C1}"/>
              </a:ext>
            </a:extLst>
          </p:cNvPr>
          <p:cNvPicPr>
            <a:picLocks noChangeAspect="1"/>
          </p:cNvPicPr>
          <p:nvPr/>
        </p:nvPicPr>
        <p:blipFill>
          <a:blip r:embed="rId2">
            <a:extLst>
              <a:ext uri="{28A0092B-C50C-407E-A947-70E740481C1C}">
                <a14:useLocalDpi xmlns:a14="http://schemas.microsoft.com/office/drawing/2010/main" val="0"/>
              </a:ext>
            </a:extLst>
          </a:blip>
          <a:srcRect t="19476" b="38337"/>
          <a:stretch/>
        </p:blipFill>
        <p:spPr bwMode="auto">
          <a:xfrm>
            <a:off x="842481" y="552241"/>
            <a:ext cx="10228473" cy="5753517"/>
          </a:xfrm>
          <a:prstGeom prst="rect">
            <a:avLst/>
          </a:prstGeom>
          <a:noFill/>
          <a:ln>
            <a:noFill/>
          </a:ln>
        </p:spPr>
      </p:pic>
      <p:sp>
        <p:nvSpPr>
          <p:cNvPr id="4" name="Veri Yer Tutucusu 3" hidden="1">
            <a:extLst>
              <a:ext uri="{FF2B5EF4-FFF2-40B4-BE49-F238E27FC236}">
                <a16:creationId xmlns:a16="http://schemas.microsoft.com/office/drawing/2014/main" id="{47337C9F-EFA7-69C6-0D75-901A879C894C}"/>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BCF200F9-BE6D-1D33-0301-C9B41526E187}"/>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37</a:t>
            </a:fld>
            <a:endParaRPr lang="tr-TR" noProof="0"/>
          </a:p>
        </p:txBody>
      </p:sp>
    </p:spTree>
    <p:extLst>
      <p:ext uri="{BB962C8B-B14F-4D97-AF65-F5344CB8AC3E}">
        <p14:creationId xmlns:p14="http://schemas.microsoft.com/office/powerpoint/2010/main" val="512400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4A6BE-19BD-5B39-3720-7CBFE1B2AF5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41B3D8B-35AC-C634-FB23-362047FA7A9E}"/>
              </a:ext>
            </a:extLst>
          </p:cNvPr>
          <p:cNvSpPr>
            <a:spLocks noGrp="1"/>
          </p:cNvSpPr>
          <p:nvPr>
            <p:ph type="title"/>
          </p:nvPr>
        </p:nvSpPr>
        <p:spPr>
          <a:xfrm>
            <a:off x="1023653" y="1504173"/>
            <a:ext cx="9779183" cy="1325563"/>
          </a:xfrm>
        </p:spPr>
        <p:txBody>
          <a:bodyPr rtlCol="0"/>
          <a:lstStyle/>
          <a:p>
            <a:br>
              <a:rPr lang="tr-TR" sz="3200" dirty="0">
                <a:solidFill>
                  <a:schemeClr val="accent1">
                    <a:lumMod val="50000"/>
                  </a:schemeClr>
                </a:solidFill>
                <a:latin typeface="Times New Roman" panose="02020603050405020304" pitchFamily="18" charset="0"/>
                <a:cs typeface="Times New Roman" panose="02020603050405020304" pitchFamily="18" charset="0"/>
              </a:rPr>
            </a:br>
            <a:br>
              <a:rPr lang="tr-TR" sz="3200" dirty="0">
                <a:solidFill>
                  <a:schemeClr val="accent1">
                    <a:lumMod val="50000"/>
                  </a:schemeClr>
                </a:solidFill>
                <a:latin typeface="Times New Roman" panose="02020603050405020304" pitchFamily="18" charset="0"/>
                <a:cs typeface="Times New Roman" panose="02020603050405020304" pitchFamily="18" charset="0"/>
              </a:rPr>
            </a:br>
            <a:br>
              <a:rPr lang="tr-TR" sz="3200" dirty="0">
                <a:solidFill>
                  <a:schemeClr val="accent1">
                    <a:lumMod val="50000"/>
                  </a:schemeClr>
                </a:solidFill>
                <a:effectLst/>
                <a:latin typeface="Times New Roman" panose="02020603050405020304" pitchFamily="18" charset="0"/>
                <a:ea typeface="SimSun" panose="02010600030101010101" pitchFamily="2" charset="-122"/>
                <a:cs typeface="Times New Roman" panose="02020603050405020304" pitchFamily="18" charset="0"/>
              </a:rPr>
            </a:br>
            <a:endParaRPr lang="tr-TR" sz="3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95E756D5-88A9-DC4A-F966-D8871AAEE79A}"/>
              </a:ext>
            </a:extLst>
          </p:cNvPr>
          <p:cNvSpPr>
            <a:spLocks noGrp="1"/>
          </p:cNvSpPr>
          <p:nvPr>
            <p:ph idx="1"/>
          </p:nvPr>
        </p:nvSpPr>
        <p:spPr>
          <a:xfrm>
            <a:off x="698642" y="1243175"/>
            <a:ext cx="10176113" cy="4620016"/>
          </a:xfrm>
        </p:spPr>
        <p:txBody>
          <a:bodyPr vert="horz" lIns="91440" tIns="45720" rIns="91440" bIns="45720" rtlCol="0" anchor="t">
            <a:noAutofit/>
          </a:bodyPr>
          <a:lstStyle/>
          <a:p>
            <a:pPr>
              <a:lnSpc>
                <a:spcPct val="115000"/>
              </a:lnSpc>
              <a:spcAft>
                <a:spcPts val="1000"/>
              </a:spcAft>
            </a:pPr>
            <a:br>
              <a:rPr lang="tr-TR" sz="1800" dirty="0"/>
            </a:br>
            <a:br>
              <a:rPr lang="tr-TR" sz="1000" dirty="0"/>
            </a:br>
            <a:endParaRPr lang="tr-TR"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Slayt Numarası Yer Tutucusu 5">
            <a:extLst>
              <a:ext uri="{FF2B5EF4-FFF2-40B4-BE49-F238E27FC236}">
                <a16:creationId xmlns:a16="http://schemas.microsoft.com/office/drawing/2014/main" id="{7401BC36-9A89-5383-6F11-A0F7607BF80B}"/>
              </a:ext>
            </a:extLst>
          </p:cNvPr>
          <p:cNvSpPr>
            <a:spLocks noGrp="1"/>
          </p:cNvSpPr>
          <p:nvPr>
            <p:ph type="sldNum" sz="quarter" idx="4"/>
          </p:nvPr>
        </p:nvSpPr>
        <p:spPr>
          <a:xfrm>
            <a:off x="10153276" y="6356350"/>
            <a:ext cx="1657723" cy="365125"/>
          </a:xfrm>
        </p:spPr>
        <p:txBody>
          <a:bodyPr rtlCol="0"/>
          <a:lstStyle/>
          <a:p>
            <a:pPr rtl="0"/>
            <a:fld id="{294A09A9-5501-47C1-A89A-A340965A2BE2}" type="slidenum">
              <a:rPr lang="tr-TR" smtClean="0"/>
              <a:pPr rtl="0"/>
              <a:t>38</a:t>
            </a:fld>
            <a:endParaRPr lang="tr-TR"/>
          </a:p>
        </p:txBody>
      </p:sp>
      <p:sp>
        <p:nvSpPr>
          <p:cNvPr id="5" name="Metin kutusu 4">
            <a:extLst>
              <a:ext uri="{FF2B5EF4-FFF2-40B4-BE49-F238E27FC236}">
                <a16:creationId xmlns:a16="http://schemas.microsoft.com/office/drawing/2014/main" id="{024EDC19-918A-5FC6-4752-140A2A4E45E5}"/>
              </a:ext>
            </a:extLst>
          </p:cNvPr>
          <p:cNvSpPr txBox="1"/>
          <p:nvPr/>
        </p:nvSpPr>
        <p:spPr>
          <a:xfrm>
            <a:off x="951734" y="3751"/>
            <a:ext cx="7510410" cy="2014526"/>
          </a:xfrm>
          <a:prstGeom prst="rect">
            <a:avLst/>
          </a:prstGeom>
          <a:noFill/>
        </p:spPr>
        <p:txBody>
          <a:bodyPr wrap="square">
            <a:spAutoFit/>
          </a:bodyPr>
          <a:lstStyle/>
          <a:p>
            <a:pPr>
              <a:lnSpc>
                <a:spcPct val="115000"/>
              </a:lnSpc>
              <a:spcAft>
                <a:spcPts val="1000"/>
              </a:spcAft>
            </a:pPr>
            <a:endParaRPr lang="tr-TR" sz="32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p>
            <a:pPr>
              <a:lnSpc>
                <a:spcPct val="115000"/>
              </a:lnSpc>
              <a:spcAft>
                <a:spcPts val="1000"/>
              </a:spcAft>
            </a:pPr>
            <a:r>
              <a:rPr lang="tr-TR" sz="32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Meslek </a:t>
            </a:r>
            <a:r>
              <a:rPr lang="tr-TR" sz="32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Liselerinde Girişimcilik Projesi</a:t>
            </a:r>
          </a:p>
          <a:p>
            <a:pPr>
              <a:lnSpc>
                <a:spcPct val="115000"/>
              </a:lnSpc>
              <a:spcAft>
                <a:spcPts val="1000"/>
              </a:spcAft>
            </a:pPr>
            <a:endParaRPr lang="tr-TR" sz="32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7" name="Metin kutusu 6">
            <a:extLst>
              <a:ext uri="{FF2B5EF4-FFF2-40B4-BE49-F238E27FC236}">
                <a16:creationId xmlns:a16="http://schemas.microsoft.com/office/drawing/2014/main" id="{534269B8-96AF-3E8F-0A5D-A9D7EA68F408}"/>
              </a:ext>
            </a:extLst>
          </p:cNvPr>
          <p:cNvSpPr txBox="1"/>
          <p:nvPr/>
        </p:nvSpPr>
        <p:spPr>
          <a:xfrm>
            <a:off x="951734" y="1504173"/>
            <a:ext cx="8194834" cy="3254865"/>
          </a:xfrm>
          <a:prstGeom prst="rect">
            <a:avLst/>
          </a:prstGeom>
          <a:noFill/>
        </p:spPr>
        <p:txBody>
          <a:bodyPr wrap="square">
            <a:spAutoFit/>
          </a:bodyPr>
          <a:lstStyle/>
          <a:p>
            <a:pPr>
              <a:lnSpc>
                <a:spcPct val="115000"/>
              </a:lnSpc>
              <a:spcAft>
                <a:spcPts val="1000"/>
              </a:spcAft>
            </a:pPr>
            <a:r>
              <a:rPr lang="tr-TR" b="1" dirty="0">
                <a:effectLst/>
                <a:latin typeface="Arial" panose="020B0604020202020204" pitchFamily="34" charset="0"/>
                <a:ea typeface="SimSun" panose="02010600030101010101" pitchFamily="2" charset="-122"/>
                <a:cs typeface="Arial" panose="020B0604020202020204" pitchFamily="34" charset="0"/>
              </a:rPr>
              <a:t>Faaliyetin alanı: </a:t>
            </a:r>
            <a:r>
              <a:rPr lang="tr-TR" dirty="0">
                <a:effectLst/>
                <a:latin typeface="Arial" panose="020B0604020202020204" pitchFamily="34" charset="0"/>
                <a:ea typeface="SimSun" panose="02010600030101010101" pitchFamily="2" charset="-122"/>
                <a:cs typeface="Arial" panose="020B0604020202020204" pitchFamily="34" charset="0"/>
              </a:rPr>
              <a:t>Çocuk Gelişimi Alanı</a:t>
            </a:r>
          </a:p>
          <a:p>
            <a:pPr>
              <a:lnSpc>
                <a:spcPct val="115000"/>
              </a:lnSpc>
              <a:spcAft>
                <a:spcPts val="1000"/>
              </a:spcAft>
            </a:pPr>
            <a:r>
              <a:rPr lang="tr-TR" b="1" dirty="0">
                <a:effectLst/>
                <a:latin typeface="Arial" panose="020B0604020202020204" pitchFamily="34" charset="0"/>
                <a:ea typeface="SimSun" panose="02010600030101010101" pitchFamily="2" charset="-122"/>
                <a:cs typeface="Arial" panose="020B0604020202020204" pitchFamily="34" charset="0"/>
              </a:rPr>
              <a:t>Faaliyetin yapıldığı yer: </a:t>
            </a:r>
            <a:r>
              <a:rPr lang="tr-TR" dirty="0" err="1">
                <a:effectLst/>
                <a:latin typeface="Arial" panose="020B0604020202020204" pitchFamily="34" charset="0"/>
                <a:ea typeface="SimSun" panose="02010600030101010101" pitchFamily="2" charset="-122"/>
                <a:cs typeface="Arial" panose="020B0604020202020204" pitchFamily="34" charset="0"/>
              </a:rPr>
              <a:t>Altınkum</a:t>
            </a:r>
            <a:r>
              <a:rPr lang="tr-TR" dirty="0">
                <a:effectLst/>
                <a:latin typeface="Arial" panose="020B0604020202020204" pitchFamily="34" charset="0"/>
                <a:ea typeface="SimSun" panose="02010600030101010101" pitchFamily="2" charset="-122"/>
                <a:cs typeface="Arial" panose="020B0604020202020204" pitchFamily="34" charset="0"/>
              </a:rPr>
              <a:t> MTAL Uygulama Oteli</a:t>
            </a:r>
          </a:p>
          <a:p>
            <a:pPr>
              <a:lnSpc>
                <a:spcPct val="115000"/>
              </a:lnSpc>
              <a:spcAft>
                <a:spcPts val="1000"/>
              </a:spcAft>
            </a:pPr>
            <a:r>
              <a:rPr lang="tr-TR" b="1" dirty="0" err="1">
                <a:effectLst/>
                <a:latin typeface="Arial" panose="020B0604020202020204" pitchFamily="34" charset="0"/>
                <a:ea typeface="SimSun" panose="02010600030101010101" pitchFamily="2" charset="-122"/>
                <a:cs typeface="Arial" panose="020B0604020202020204" pitchFamily="34" charset="0"/>
              </a:rPr>
              <a:t>Faliyetin</a:t>
            </a:r>
            <a:r>
              <a:rPr lang="tr-TR" b="1" dirty="0">
                <a:effectLst/>
                <a:latin typeface="Arial" panose="020B0604020202020204" pitchFamily="34" charset="0"/>
                <a:ea typeface="SimSun" panose="02010600030101010101" pitchFamily="2" charset="-122"/>
                <a:cs typeface="Arial" panose="020B0604020202020204" pitchFamily="34" charset="0"/>
              </a:rPr>
              <a:t> yapıldığı zaman: </a:t>
            </a:r>
            <a:r>
              <a:rPr lang="tr-TR" dirty="0">
                <a:effectLst/>
                <a:latin typeface="Arial" panose="020B0604020202020204" pitchFamily="34" charset="0"/>
                <a:ea typeface="SimSun" panose="02010600030101010101" pitchFamily="2" charset="-122"/>
                <a:cs typeface="Arial" panose="020B0604020202020204" pitchFamily="34" charset="0"/>
              </a:rPr>
              <a:t>14-18.10.2024</a:t>
            </a:r>
          </a:p>
          <a:p>
            <a:pPr>
              <a:lnSpc>
                <a:spcPct val="115000"/>
              </a:lnSpc>
              <a:spcAft>
                <a:spcPts val="1000"/>
              </a:spcAft>
            </a:pPr>
            <a:r>
              <a:rPr lang="tr-TR" b="1" dirty="0">
                <a:effectLst/>
                <a:latin typeface="Arial" panose="020B0604020202020204" pitchFamily="34" charset="0"/>
                <a:ea typeface="SimSun" panose="02010600030101010101" pitchFamily="2" charset="-122"/>
                <a:cs typeface="Arial" panose="020B0604020202020204" pitchFamily="34" charset="0"/>
              </a:rPr>
              <a:t>Faaliyet koordinatör öğretmen</a:t>
            </a:r>
            <a:r>
              <a:rPr lang="tr-TR" b="1" dirty="0">
                <a:latin typeface="Arial" panose="020B0604020202020204" pitchFamily="34" charset="0"/>
                <a:ea typeface="SimSun" panose="02010600030101010101" pitchFamily="2" charset="-122"/>
                <a:cs typeface="Arial" panose="020B0604020202020204" pitchFamily="34" charset="0"/>
              </a:rPr>
              <a:t>i:</a:t>
            </a:r>
            <a:r>
              <a:rPr lang="tr-TR" b="1" dirty="0">
                <a:effectLst/>
                <a:latin typeface="Arial" panose="020B0604020202020204" pitchFamily="34" charset="0"/>
                <a:ea typeface="SimSun" panose="02010600030101010101" pitchFamily="2" charset="-122"/>
                <a:cs typeface="Arial" panose="020B0604020202020204" pitchFamily="34" charset="0"/>
              </a:rPr>
              <a:t> </a:t>
            </a:r>
            <a:r>
              <a:rPr lang="tr-TR" dirty="0">
                <a:effectLst/>
                <a:latin typeface="Arial" panose="020B0604020202020204" pitchFamily="34" charset="0"/>
                <a:ea typeface="SimSun" panose="02010600030101010101" pitchFamily="2" charset="-122"/>
                <a:cs typeface="Arial" panose="020B0604020202020204" pitchFamily="34" charset="0"/>
              </a:rPr>
              <a:t>İlknur ÖZER</a:t>
            </a:r>
          </a:p>
          <a:p>
            <a:pPr>
              <a:lnSpc>
                <a:spcPct val="115000"/>
              </a:lnSpc>
              <a:spcAft>
                <a:spcPts val="1000"/>
              </a:spcAft>
            </a:pPr>
            <a:r>
              <a:rPr lang="tr-TR" b="1" dirty="0">
                <a:effectLst/>
                <a:latin typeface="Arial" panose="020B0604020202020204" pitchFamily="34" charset="0"/>
                <a:ea typeface="SimSun" panose="02010600030101010101" pitchFamily="2" charset="-122"/>
                <a:cs typeface="Arial" panose="020B0604020202020204" pitchFamily="34" charset="0"/>
              </a:rPr>
              <a:t>Faaliyete katılan öğrenci sayısı: </a:t>
            </a:r>
            <a:r>
              <a:rPr lang="tr-TR" dirty="0">
                <a:effectLst/>
                <a:latin typeface="Arial" panose="020B0604020202020204" pitchFamily="34" charset="0"/>
                <a:ea typeface="SimSun" panose="02010600030101010101" pitchFamily="2" charset="-122"/>
                <a:cs typeface="Arial" panose="020B0604020202020204" pitchFamily="34" charset="0"/>
              </a:rPr>
              <a:t>4</a:t>
            </a:r>
          </a:p>
          <a:p>
            <a:pPr>
              <a:lnSpc>
                <a:spcPct val="115000"/>
              </a:lnSpc>
              <a:spcAft>
                <a:spcPts val="1000"/>
              </a:spcAft>
            </a:pPr>
            <a:r>
              <a:rPr lang="tr-TR" b="1" dirty="0">
                <a:effectLst/>
                <a:latin typeface="Arial" panose="020B0604020202020204" pitchFamily="34" charset="0"/>
                <a:ea typeface="SimSun" panose="02010600030101010101" pitchFamily="2" charset="-122"/>
                <a:cs typeface="Arial" panose="020B0604020202020204" pitchFamily="34" charset="0"/>
              </a:rPr>
              <a:t>Faaliyetin amacı: </a:t>
            </a:r>
            <a:r>
              <a:rPr lang="tr-TR" dirty="0">
                <a:effectLst/>
                <a:latin typeface="Arial" panose="020B0604020202020204" pitchFamily="34" charset="0"/>
                <a:ea typeface="SimSun" panose="02010600030101010101" pitchFamily="2" charset="-122"/>
                <a:cs typeface="Arial" panose="020B0604020202020204" pitchFamily="34" charset="0"/>
              </a:rPr>
              <a:t>Öğrencilerin farklı uygulamaları deneyimleyerek girişimcilik kazanması amaçlanmıştır. Öğrencilerimiz diğer meslek lisesi öğrencileriyle etkileşimde bulunarak akran dayanışması sağlanmıştır.</a:t>
            </a:r>
          </a:p>
        </p:txBody>
      </p:sp>
    </p:spTree>
    <p:extLst>
      <p:ext uri="{BB962C8B-B14F-4D97-AF65-F5344CB8AC3E}">
        <p14:creationId xmlns:p14="http://schemas.microsoft.com/office/powerpoint/2010/main" val="2271034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73113-49C1-FBC7-CD14-9FA618D9153F}"/>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104938BE-54E2-C81A-9815-B6741607DCAD}"/>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51F3690A-F9EE-99D2-2A53-481C15F5E48C}"/>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39</a:t>
            </a:fld>
            <a:endParaRPr lang="tr-TR" noProof="0"/>
          </a:p>
        </p:txBody>
      </p:sp>
      <p:pic>
        <p:nvPicPr>
          <p:cNvPr id="3" name="Resim 2">
            <a:extLst>
              <a:ext uri="{FF2B5EF4-FFF2-40B4-BE49-F238E27FC236}">
                <a16:creationId xmlns:a16="http://schemas.microsoft.com/office/drawing/2014/main" id="{7A42058D-B0B8-7AE1-1686-0548667AE5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7951" y="412264"/>
            <a:ext cx="4827112" cy="6033471"/>
          </a:xfrm>
          <a:prstGeom prst="rect">
            <a:avLst/>
          </a:prstGeom>
          <a:noFill/>
          <a:ln>
            <a:noFill/>
          </a:ln>
        </p:spPr>
      </p:pic>
      <p:pic>
        <p:nvPicPr>
          <p:cNvPr id="5" name="Resim 4">
            <a:extLst>
              <a:ext uri="{FF2B5EF4-FFF2-40B4-BE49-F238E27FC236}">
                <a16:creationId xmlns:a16="http://schemas.microsoft.com/office/drawing/2014/main" id="{6F0D200A-7498-65E4-5CD9-D85ABB95AA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39" y="412264"/>
            <a:ext cx="4525235" cy="6033472"/>
          </a:xfrm>
          <a:prstGeom prst="rect">
            <a:avLst/>
          </a:prstGeom>
          <a:noFill/>
          <a:ln>
            <a:noFill/>
          </a:ln>
        </p:spPr>
      </p:pic>
    </p:spTree>
    <p:extLst>
      <p:ext uri="{BB962C8B-B14F-4D97-AF65-F5344CB8AC3E}">
        <p14:creationId xmlns:p14="http://schemas.microsoft.com/office/powerpoint/2010/main" val="1482420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059BA-DC30-D664-F8ED-0E6A6C1228BE}"/>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C9509560-B978-2B9B-A1D1-A3B26CDA8D8E}"/>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82A6B4C4-59FE-EF20-49AD-5A9F39034436}"/>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4</a:t>
            </a:fld>
            <a:endParaRPr lang="tr-TR" noProof="0"/>
          </a:p>
        </p:txBody>
      </p:sp>
      <p:pic>
        <p:nvPicPr>
          <p:cNvPr id="2" name="Picture 7" descr="g-22">
            <a:extLst>
              <a:ext uri="{FF2B5EF4-FFF2-40B4-BE49-F238E27FC236}">
                <a16:creationId xmlns:a16="http://schemas.microsoft.com/office/drawing/2014/main" id="{B38306B6-065E-1564-6E04-F0632BD34254}"/>
              </a:ext>
            </a:extLst>
          </p:cNvPr>
          <p:cNvPicPr>
            <a:picLocks noChangeAspect="1"/>
          </p:cNvPicPr>
          <p:nvPr/>
        </p:nvPicPr>
        <p:blipFill>
          <a:blip r:embed="rId2"/>
          <a:stretch>
            <a:fillRect/>
          </a:stretch>
        </p:blipFill>
        <p:spPr>
          <a:xfrm>
            <a:off x="1284272" y="326204"/>
            <a:ext cx="4654193" cy="6205591"/>
          </a:xfrm>
          <a:prstGeom prst="rect">
            <a:avLst/>
          </a:prstGeom>
        </p:spPr>
      </p:pic>
      <p:pic>
        <p:nvPicPr>
          <p:cNvPr id="5" name="Picture 9" descr="g-20">
            <a:extLst>
              <a:ext uri="{FF2B5EF4-FFF2-40B4-BE49-F238E27FC236}">
                <a16:creationId xmlns:a16="http://schemas.microsoft.com/office/drawing/2014/main" id="{250DF69D-1A09-F253-64DD-785D6702FA64}"/>
              </a:ext>
            </a:extLst>
          </p:cNvPr>
          <p:cNvPicPr>
            <a:picLocks noChangeAspect="1"/>
          </p:cNvPicPr>
          <p:nvPr/>
        </p:nvPicPr>
        <p:blipFill>
          <a:blip r:embed="rId3"/>
          <a:stretch>
            <a:fillRect/>
          </a:stretch>
        </p:blipFill>
        <p:spPr>
          <a:xfrm>
            <a:off x="6253535" y="326204"/>
            <a:ext cx="4654194" cy="6205590"/>
          </a:xfrm>
          <a:prstGeom prst="rect">
            <a:avLst/>
          </a:prstGeom>
        </p:spPr>
      </p:pic>
    </p:spTree>
    <p:extLst>
      <p:ext uri="{BB962C8B-B14F-4D97-AF65-F5344CB8AC3E}">
        <p14:creationId xmlns:p14="http://schemas.microsoft.com/office/powerpoint/2010/main" val="1801578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AE3EA-5118-1DD6-1E28-298EFFF53CCB}"/>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C7E3B47A-62EC-23DC-8743-48BB4F3768A3}"/>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7F802D9E-E54F-3A2D-3A54-B19A2C5A7D89}"/>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40</a:t>
            </a:fld>
            <a:endParaRPr lang="tr-TR" noProof="0"/>
          </a:p>
        </p:txBody>
      </p:sp>
      <p:pic>
        <p:nvPicPr>
          <p:cNvPr id="2" name="Resim 1">
            <a:extLst>
              <a:ext uri="{FF2B5EF4-FFF2-40B4-BE49-F238E27FC236}">
                <a16:creationId xmlns:a16="http://schemas.microsoft.com/office/drawing/2014/main" id="{BADF65BD-48FD-9605-755C-4A4DCF2D59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866" y="254314"/>
            <a:ext cx="5033134" cy="6290981"/>
          </a:xfrm>
          <a:prstGeom prst="rect">
            <a:avLst/>
          </a:prstGeom>
          <a:noFill/>
          <a:ln>
            <a:noFill/>
          </a:ln>
        </p:spPr>
      </p:pic>
      <p:pic>
        <p:nvPicPr>
          <p:cNvPr id="3" name="Resim 2">
            <a:extLst>
              <a:ext uri="{FF2B5EF4-FFF2-40B4-BE49-F238E27FC236}">
                <a16:creationId xmlns:a16="http://schemas.microsoft.com/office/drawing/2014/main" id="{896E399C-4889-9608-B4E0-08D913E9EB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3183" y="254314"/>
            <a:ext cx="4731570" cy="6287784"/>
          </a:xfrm>
          <a:prstGeom prst="rect">
            <a:avLst/>
          </a:prstGeom>
          <a:noFill/>
          <a:ln>
            <a:noFill/>
          </a:ln>
        </p:spPr>
      </p:pic>
    </p:spTree>
    <p:extLst>
      <p:ext uri="{BB962C8B-B14F-4D97-AF65-F5344CB8AC3E}">
        <p14:creationId xmlns:p14="http://schemas.microsoft.com/office/powerpoint/2010/main" val="2101895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BCCF9-61DE-CDE0-941C-F6023793BD88}"/>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693848C2-909A-1575-6946-25EC79CFB17A}"/>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BDFDEABA-D962-109F-80A9-277F75E8BFC3}"/>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41</a:t>
            </a:fld>
            <a:endParaRPr lang="tr-TR" noProof="0"/>
          </a:p>
        </p:txBody>
      </p:sp>
      <p:pic>
        <p:nvPicPr>
          <p:cNvPr id="2" name="Resim 1">
            <a:extLst>
              <a:ext uri="{FF2B5EF4-FFF2-40B4-BE49-F238E27FC236}">
                <a16:creationId xmlns:a16="http://schemas.microsoft.com/office/drawing/2014/main" id="{1C9A1D76-00E7-EB3C-A825-FCFF77815C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7425" y="230880"/>
            <a:ext cx="4727751" cy="6303484"/>
          </a:xfrm>
          <a:prstGeom prst="rect">
            <a:avLst/>
          </a:prstGeom>
          <a:noFill/>
          <a:ln>
            <a:noFill/>
          </a:ln>
        </p:spPr>
      </p:pic>
      <p:pic>
        <p:nvPicPr>
          <p:cNvPr id="3" name="Resim 2">
            <a:extLst>
              <a:ext uri="{FF2B5EF4-FFF2-40B4-BE49-F238E27FC236}">
                <a16:creationId xmlns:a16="http://schemas.microsoft.com/office/drawing/2014/main" id="{01B8FC2A-CF6C-1292-450E-D60886E1C2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4675" y="230880"/>
            <a:ext cx="4727750" cy="6303484"/>
          </a:xfrm>
          <a:prstGeom prst="rect">
            <a:avLst/>
          </a:prstGeom>
          <a:noFill/>
          <a:ln>
            <a:noFill/>
          </a:ln>
        </p:spPr>
      </p:pic>
    </p:spTree>
    <p:extLst>
      <p:ext uri="{BB962C8B-B14F-4D97-AF65-F5344CB8AC3E}">
        <p14:creationId xmlns:p14="http://schemas.microsoft.com/office/powerpoint/2010/main" val="2510146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C91AF-5795-EFBE-023B-6EBA8065B119}"/>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2784FDEE-C30B-A08A-BF10-ABE0A9272297}"/>
              </a:ext>
            </a:extLst>
          </p:cNvPr>
          <p:cNvPicPr>
            <a:picLocks noChangeAspect="1"/>
          </p:cNvPicPr>
          <p:nvPr/>
        </p:nvPicPr>
        <p:blipFill>
          <a:blip r:embed="rId2">
            <a:extLst>
              <a:ext uri="{28A0092B-C50C-407E-A947-70E740481C1C}">
                <a14:useLocalDpi xmlns:a14="http://schemas.microsoft.com/office/drawing/2010/main" val="0"/>
              </a:ext>
            </a:extLst>
          </a:blip>
          <a:srcRect t="38997" b="16009"/>
          <a:stretch/>
        </p:blipFill>
        <p:spPr bwMode="auto">
          <a:xfrm>
            <a:off x="932308" y="715536"/>
            <a:ext cx="10035261" cy="5644168"/>
          </a:xfrm>
          <a:prstGeom prst="rect">
            <a:avLst/>
          </a:prstGeom>
          <a:noFill/>
          <a:ln>
            <a:noFill/>
          </a:ln>
        </p:spPr>
      </p:pic>
      <p:sp>
        <p:nvSpPr>
          <p:cNvPr id="4" name="Veri Yer Tutucusu 3" hidden="1">
            <a:extLst>
              <a:ext uri="{FF2B5EF4-FFF2-40B4-BE49-F238E27FC236}">
                <a16:creationId xmlns:a16="http://schemas.microsoft.com/office/drawing/2014/main" id="{BA97D611-3ECE-7C77-B96F-CB0AEE41AD75}"/>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D88FD103-D6F3-015D-7307-9A2E62473286}"/>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42</a:t>
            </a:fld>
            <a:endParaRPr lang="tr-TR" noProof="0"/>
          </a:p>
        </p:txBody>
      </p:sp>
    </p:spTree>
    <p:extLst>
      <p:ext uri="{BB962C8B-B14F-4D97-AF65-F5344CB8AC3E}">
        <p14:creationId xmlns:p14="http://schemas.microsoft.com/office/powerpoint/2010/main" val="307078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CE95E-E156-41C7-41C9-7EDA7D1ADAB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1348A49-774C-69E1-EEB9-F93F0E108055}"/>
              </a:ext>
            </a:extLst>
          </p:cNvPr>
          <p:cNvSpPr>
            <a:spLocks noGrp="1"/>
          </p:cNvSpPr>
          <p:nvPr>
            <p:ph type="title"/>
          </p:nvPr>
        </p:nvSpPr>
        <p:spPr>
          <a:xfrm>
            <a:off x="1023653" y="1504173"/>
            <a:ext cx="9779183" cy="1325563"/>
          </a:xfrm>
        </p:spPr>
        <p:txBody>
          <a:bodyPr rtlCol="0"/>
          <a:lstStyle/>
          <a:p>
            <a:br>
              <a:rPr lang="tr-TR" sz="3200" dirty="0">
                <a:solidFill>
                  <a:schemeClr val="accent1">
                    <a:lumMod val="50000"/>
                  </a:schemeClr>
                </a:solidFill>
                <a:latin typeface="Times New Roman" panose="02020603050405020304" pitchFamily="18" charset="0"/>
                <a:cs typeface="Times New Roman" panose="02020603050405020304" pitchFamily="18" charset="0"/>
              </a:rPr>
            </a:br>
            <a:br>
              <a:rPr lang="tr-TR" sz="3200" dirty="0">
                <a:solidFill>
                  <a:schemeClr val="accent1">
                    <a:lumMod val="50000"/>
                  </a:schemeClr>
                </a:solidFill>
                <a:latin typeface="Times New Roman" panose="02020603050405020304" pitchFamily="18" charset="0"/>
                <a:cs typeface="Times New Roman" panose="02020603050405020304" pitchFamily="18" charset="0"/>
              </a:rPr>
            </a:br>
            <a:br>
              <a:rPr lang="tr-TR" sz="3200" dirty="0">
                <a:solidFill>
                  <a:schemeClr val="accent1">
                    <a:lumMod val="50000"/>
                  </a:schemeClr>
                </a:solidFill>
                <a:effectLst/>
                <a:latin typeface="Times New Roman" panose="02020603050405020304" pitchFamily="18" charset="0"/>
                <a:ea typeface="SimSun" panose="02010600030101010101" pitchFamily="2" charset="-122"/>
                <a:cs typeface="Times New Roman" panose="02020603050405020304" pitchFamily="18" charset="0"/>
              </a:rPr>
            </a:br>
            <a:endParaRPr lang="tr-TR" sz="3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FC38A459-C0AB-0F7A-D6F9-5E8CED32D102}"/>
              </a:ext>
            </a:extLst>
          </p:cNvPr>
          <p:cNvSpPr>
            <a:spLocks noGrp="1"/>
          </p:cNvSpPr>
          <p:nvPr>
            <p:ph idx="1"/>
          </p:nvPr>
        </p:nvSpPr>
        <p:spPr>
          <a:xfrm>
            <a:off x="698642" y="1243175"/>
            <a:ext cx="10176113" cy="4620016"/>
          </a:xfrm>
        </p:spPr>
        <p:txBody>
          <a:bodyPr vert="horz" lIns="91440" tIns="45720" rIns="91440" bIns="45720" rtlCol="0" anchor="t">
            <a:noAutofit/>
          </a:bodyPr>
          <a:lstStyle/>
          <a:p>
            <a:pPr>
              <a:lnSpc>
                <a:spcPct val="115000"/>
              </a:lnSpc>
              <a:spcAft>
                <a:spcPts val="1000"/>
              </a:spcAft>
            </a:pPr>
            <a:br>
              <a:rPr lang="tr-TR" sz="1800" dirty="0"/>
            </a:br>
            <a:br>
              <a:rPr lang="tr-TR" sz="1000" dirty="0"/>
            </a:br>
            <a:endParaRPr lang="tr-TR"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Slayt Numarası Yer Tutucusu 5">
            <a:extLst>
              <a:ext uri="{FF2B5EF4-FFF2-40B4-BE49-F238E27FC236}">
                <a16:creationId xmlns:a16="http://schemas.microsoft.com/office/drawing/2014/main" id="{D992534D-C210-EC48-BC0D-03E497F2C67B}"/>
              </a:ext>
            </a:extLst>
          </p:cNvPr>
          <p:cNvSpPr>
            <a:spLocks noGrp="1"/>
          </p:cNvSpPr>
          <p:nvPr>
            <p:ph type="sldNum" sz="quarter" idx="4"/>
          </p:nvPr>
        </p:nvSpPr>
        <p:spPr>
          <a:xfrm>
            <a:off x="10153276" y="6356350"/>
            <a:ext cx="1657723" cy="365125"/>
          </a:xfrm>
        </p:spPr>
        <p:txBody>
          <a:bodyPr rtlCol="0"/>
          <a:lstStyle/>
          <a:p>
            <a:pPr rtl="0"/>
            <a:fld id="{294A09A9-5501-47C1-A89A-A340965A2BE2}" type="slidenum">
              <a:rPr lang="tr-TR" smtClean="0"/>
              <a:pPr rtl="0"/>
              <a:t>43</a:t>
            </a:fld>
            <a:endParaRPr lang="tr-TR"/>
          </a:p>
        </p:txBody>
      </p:sp>
      <p:sp>
        <p:nvSpPr>
          <p:cNvPr id="5" name="Metin kutusu 4">
            <a:extLst>
              <a:ext uri="{FF2B5EF4-FFF2-40B4-BE49-F238E27FC236}">
                <a16:creationId xmlns:a16="http://schemas.microsoft.com/office/drawing/2014/main" id="{C83671A8-E3B6-0EC4-1125-A5D0EEAAA4E9}"/>
              </a:ext>
            </a:extLst>
          </p:cNvPr>
          <p:cNvSpPr txBox="1"/>
          <p:nvPr/>
        </p:nvSpPr>
        <p:spPr>
          <a:xfrm>
            <a:off x="951734" y="620376"/>
            <a:ext cx="7510410" cy="622799"/>
          </a:xfrm>
          <a:prstGeom prst="rect">
            <a:avLst/>
          </a:prstGeom>
          <a:noFill/>
        </p:spPr>
        <p:txBody>
          <a:bodyPr wrap="square">
            <a:spAutoFit/>
          </a:bodyPr>
          <a:lstStyle/>
          <a:p>
            <a:pPr>
              <a:lnSpc>
                <a:spcPct val="115000"/>
              </a:lnSpc>
              <a:spcAft>
                <a:spcPts val="1000"/>
              </a:spcAft>
            </a:pPr>
            <a:r>
              <a:rPr lang="tr-TR" sz="32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Ondokuz</a:t>
            </a:r>
            <a:r>
              <a:rPr lang="tr-TR" sz="32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Mayıs Üniversitesi Gezisi</a:t>
            </a:r>
            <a:endParaRPr lang="tr-TR" sz="32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7" name="Metin kutusu 6">
            <a:extLst>
              <a:ext uri="{FF2B5EF4-FFF2-40B4-BE49-F238E27FC236}">
                <a16:creationId xmlns:a16="http://schemas.microsoft.com/office/drawing/2014/main" id="{6791E7DF-1DCE-8256-1FC0-86AA1DAD6E25}"/>
              </a:ext>
            </a:extLst>
          </p:cNvPr>
          <p:cNvSpPr txBox="1"/>
          <p:nvPr/>
        </p:nvSpPr>
        <p:spPr>
          <a:xfrm>
            <a:off x="951734" y="1504173"/>
            <a:ext cx="8194834" cy="3254865"/>
          </a:xfrm>
          <a:prstGeom prst="rect">
            <a:avLst/>
          </a:prstGeom>
          <a:noFill/>
        </p:spPr>
        <p:txBody>
          <a:bodyPr wrap="square">
            <a:spAutoFit/>
          </a:bodyPr>
          <a:lstStyle/>
          <a:p>
            <a:pPr>
              <a:lnSpc>
                <a:spcPct val="115000"/>
              </a:lnSpc>
              <a:spcAft>
                <a:spcPts val="1000"/>
              </a:spcAft>
            </a:pPr>
            <a:r>
              <a:rPr lang="tr-TR" b="1" dirty="0">
                <a:effectLst/>
                <a:latin typeface="Arial" panose="020B0604020202020204" pitchFamily="34" charset="0"/>
                <a:ea typeface="SimSun" panose="02010600030101010101" pitchFamily="2" charset="-122"/>
                <a:cs typeface="Arial" panose="020B0604020202020204" pitchFamily="34" charset="0"/>
              </a:rPr>
              <a:t>Faaliyetin alanı</a:t>
            </a:r>
            <a:r>
              <a:rPr lang="tr-TR" dirty="0">
                <a:effectLst/>
                <a:latin typeface="Arial" panose="020B0604020202020204" pitchFamily="34" charset="0"/>
                <a:ea typeface="SimSun" panose="02010600030101010101" pitchFamily="2" charset="-122"/>
                <a:cs typeface="Arial" panose="020B0604020202020204" pitchFamily="34" charset="0"/>
              </a:rPr>
              <a:t>: PDR / YKS Motivasyonu</a:t>
            </a:r>
          </a:p>
          <a:p>
            <a:pPr>
              <a:lnSpc>
                <a:spcPct val="115000"/>
              </a:lnSpc>
              <a:spcAft>
                <a:spcPts val="1000"/>
              </a:spcAft>
            </a:pPr>
            <a:r>
              <a:rPr lang="tr-TR" b="1" dirty="0">
                <a:effectLst/>
                <a:latin typeface="Arial" panose="020B0604020202020204" pitchFamily="34" charset="0"/>
                <a:ea typeface="SimSun" panose="02010600030101010101" pitchFamily="2" charset="-122"/>
                <a:cs typeface="Arial" panose="020B0604020202020204" pitchFamily="34" charset="0"/>
              </a:rPr>
              <a:t>Faaliyetin yapıldığı yer: </a:t>
            </a:r>
            <a:r>
              <a:rPr lang="tr-TR" dirty="0">
                <a:effectLst/>
                <a:latin typeface="Arial" panose="020B0604020202020204" pitchFamily="34" charset="0"/>
                <a:ea typeface="SimSun" panose="02010600030101010101" pitchFamily="2" charset="-122"/>
                <a:cs typeface="Arial" panose="020B0604020202020204" pitchFamily="34" charset="0"/>
              </a:rPr>
              <a:t>OMÜ</a:t>
            </a:r>
          </a:p>
          <a:p>
            <a:pPr>
              <a:lnSpc>
                <a:spcPct val="115000"/>
              </a:lnSpc>
              <a:spcAft>
                <a:spcPts val="1000"/>
              </a:spcAft>
            </a:pPr>
            <a:r>
              <a:rPr lang="tr-TR" b="1" dirty="0">
                <a:effectLst/>
                <a:latin typeface="Arial" panose="020B0604020202020204" pitchFamily="34" charset="0"/>
                <a:ea typeface="SimSun" panose="02010600030101010101" pitchFamily="2" charset="-122"/>
                <a:cs typeface="Arial" panose="020B0604020202020204" pitchFamily="34" charset="0"/>
              </a:rPr>
              <a:t>Faaliyetin yapıldığı zaman: </a:t>
            </a:r>
            <a:r>
              <a:rPr lang="tr-TR" dirty="0">
                <a:effectLst/>
                <a:latin typeface="Arial" panose="020B0604020202020204" pitchFamily="34" charset="0"/>
                <a:ea typeface="SimSun" panose="02010600030101010101" pitchFamily="2" charset="-122"/>
                <a:cs typeface="Arial" panose="020B0604020202020204" pitchFamily="34" charset="0"/>
              </a:rPr>
              <a:t>06.12.2024</a:t>
            </a:r>
          </a:p>
          <a:p>
            <a:pPr>
              <a:lnSpc>
                <a:spcPct val="115000"/>
              </a:lnSpc>
              <a:spcAft>
                <a:spcPts val="1000"/>
              </a:spcAft>
            </a:pPr>
            <a:r>
              <a:rPr lang="tr-TR" b="1" dirty="0">
                <a:effectLst/>
                <a:latin typeface="Arial" panose="020B0604020202020204" pitchFamily="34" charset="0"/>
                <a:ea typeface="SimSun" panose="02010600030101010101" pitchFamily="2" charset="-122"/>
                <a:cs typeface="Arial" panose="020B0604020202020204" pitchFamily="34" charset="0"/>
              </a:rPr>
              <a:t>Faaliyet koordinatör öğretmenleri: </a:t>
            </a:r>
            <a:r>
              <a:rPr lang="tr-TR" dirty="0">
                <a:effectLst/>
                <a:latin typeface="Arial" panose="020B0604020202020204" pitchFamily="34" charset="0"/>
                <a:ea typeface="SimSun" panose="02010600030101010101" pitchFamily="2" charset="-122"/>
                <a:cs typeface="Arial" panose="020B0604020202020204" pitchFamily="34" charset="0"/>
              </a:rPr>
              <a:t>Sümeyye AYDOĞAN-İlknur ÖZER</a:t>
            </a:r>
          </a:p>
          <a:p>
            <a:pPr>
              <a:lnSpc>
                <a:spcPct val="115000"/>
              </a:lnSpc>
              <a:spcAft>
                <a:spcPts val="1000"/>
              </a:spcAft>
            </a:pPr>
            <a:r>
              <a:rPr lang="tr-TR" b="1" dirty="0">
                <a:effectLst/>
                <a:latin typeface="Arial" panose="020B0604020202020204" pitchFamily="34" charset="0"/>
                <a:ea typeface="SimSun" panose="02010600030101010101" pitchFamily="2" charset="-122"/>
                <a:cs typeface="Arial" panose="020B0604020202020204" pitchFamily="34" charset="0"/>
              </a:rPr>
              <a:t>Faaliyete katılan öğrenci sayısı: </a:t>
            </a:r>
            <a:r>
              <a:rPr lang="tr-TR" dirty="0">
                <a:effectLst/>
                <a:latin typeface="Arial" panose="020B0604020202020204" pitchFamily="34" charset="0"/>
                <a:ea typeface="SimSun" panose="02010600030101010101" pitchFamily="2" charset="-122"/>
                <a:cs typeface="Arial" panose="020B0604020202020204" pitchFamily="34" charset="0"/>
              </a:rPr>
              <a:t>13</a:t>
            </a:r>
          </a:p>
          <a:p>
            <a:pPr>
              <a:lnSpc>
                <a:spcPct val="115000"/>
              </a:lnSpc>
              <a:spcAft>
                <a:spcPts val="1000"/>
              </a:spcAft>
            </a:pPr>
            <a:r>
              <a:rPr lang="tr-TR" b="1" dirty="0">
                <a:effectLst/>
                <a:latin typeface="Arial" panose="020B0604020202020204" pitchFamily="34" charset="0"/>
                <a:ea typeface="SimSun" panose="02010600030101010101" pitchFamily="2" charset="-122"/>
                <a:cs typeface="Arial" panose="020B0604020202020204" pitchFamily="34" charset="0"/>
              </a:rPr>
              <a:t>Faaliyetin amacı: </a:t>
            </a:r>
            <a:r>
              <a:rPr lang="tr-TR" dirty="0">
                <a:effectLst/>
                <a:latin typeface="Arial" panose="020B0604020202020204" pitchFamily="34" charset="0"/>
                <a:ea typeface="SimSun" panose="02010600030101010101" pitchFamily="2" charset="-122"/>
                <a:cs typeface="Arial" panose="020B0604020202020204" pitchFamily="34" charset="0"/>
              </a:rPr>
              <a:t>Öğrencilerin üniversite ortamını görerek bölümlerini tanımaları ve geleceğe dair motivasyonlarını arttırmak amacıyla gezi düzenlenmiştir.</a:t>
            </a:r>
          </a:p>
        </p:txBody>
      </p:sp>
    </p:spTree>
    <p:extLst>
      <p:ext uri="{BB962C8B-B14F-4D97-AF65-F5344CB8AC3E}">
        <p14:creationId xmlns:p14="http://schemas.microsoft.com/office/powerpoint/2010/main" val="1245099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5E34F-9320-295E-1CB7-43231D5BD9C5}"/>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F820E92C-577B-29DF-6A4B-CB946F2DE113}"/>
              </a:ext>
            </a:extLst>
          </p:cNvPr>
          <p:cNvPicPr>
            <a:picLocks noChangeAspect="1"/>
          </p:cNvPicPr>
          <p:nvPr/>
        </p:nvPicPr>
        <p:blipFill>
          <a:blip r:embed="rId2" cstate="print">
            <a:extLst>
              <a:ext uri="{28A0092B-C50C-407E-A947-70E740481C1C}">
                <a14:useLocalDpi xmlns:a14="http://schemas.microsoft.com/office/drawing/2010/main" val="0"/>
              </a:ext>
            </a:extLst>
          </a:blip>
          <a:srcRect t="21100" r="1" b="3910"/>
          <a:stretch/>
        </p:blipFill>
        <p:spPr bwMode="auto">
          <a:xfrm>
            <a:off x="569816" y="390231"/>
            <a:ext cx="10805787" cy="6077538"/>
          </a:xfrm>
          <a:prstGeom prst="rect">
            <a:avLst/>
          </a:prstGeom>
          <a:noFill/>
          <a:ln>
            <a:noFill/>
          </a:ln>
        </p:spPr>
      </p:pic>
      <p:sp>
        <p:nvSpPr>
          <p:cNvPr id="4" name="Veri Yer Tutucusu 3" hidden="1">
            <a:extLst>
              <a:ext uri="{FF2B5EF4-FFF2-40B4-BE49-F238E27FC236}">
                <a16:creationId xmlns:a16="http://schemas.microsoft.com/office/drawing/2014/main" id="{9213EB3E-4422-08C4-1C92-E7327AFBDC99}"/>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CD316985-3F47-5F92-3B68-D797241ABBF7}"/>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44</a:t>
            </a:fld>
            <a:endParaRPr lang="tr-TR" noProof="0"/>
          </a:p>
        </p:txBody>
      </p:sp>
    </p:spTree>
    <p:extLst>
      <p:ext uri="{BB962C8B-B14F-4D97-AF65-F5344CB8AC3E}">
        <p14:creationId xmlns:p14="http://schemas.microsoft.com/office/powerpoint/2010/main" val="1743133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56B45-5744-0D4D-387D-9DD8109E9EB4}"/>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16DD69C6-1D38-D84B-BA8D-3064160BF0AB}"/>
              </a:ext>
            </a:extLst>
          </p:cNvPr>
          <p:cNvPicPr>
            <a:picLocks noChangeAspect="1"/>
          </p:cNvPicPr>
          <p:nvPr/>
        </p:nvPicPr>
        <p:blipFill>
          <a:blip r:embed="rId2" cstate="print">
            <a:extLst>
              <a:ext uri="{28A0092B-C50C-407E-A947-70E740481C1C}">
                <a14:useLocalDpi xmlns:a14="http://schemas.microsoft.com/office/drawing/2010/main" val="0"/>
              </a:ext>
            </a:extLst>
          </a:blip>
          <a:srcRect t="25000"/>
          <a:stretch/>
        </p:blipFill>
        <p:spPr bwMode="auto">
          <a:xfrm>
            <a:off x="606196" y="386249"/>
            <a:ext cx="10818667" cy="6085501"/>
          </a:xfrm>
          <a:prstGeom prst="rect">
            <a:avLst/>
          </a:prstGeom>
          <a:noFill/>
          <a:ln>
            <a:noFill/>
          </a:ln>
        </p:spPr>
      </p:pic>
      <p:sp>
        <p:nvSpPr>
          <p:cNvPr id="4" name="Veri Yer Tutucusu 3" hidden="1">
            <a:extLst>
              <a:ext uri="{FF2B5EF4-FFF2-40B4-BE49-F238E27FC236}">
                <a16:creationId xmlns:a16="http://schemas.microsoft.com/office/drawing/2014/main" id="{5C44E813-AA6E-A0C7-7B3F-95175B05FC35}"/>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39997F31-AB22-FC78-3B07-DB3D01D8FEE4}"/>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45</a:t>
            </a:fld>
            <a:endParaRPr lang="tr-TR" noProof="0"/>
          </a:p>
        </p:txBody>
      </p:sp>
    </p:spTree>
    <p:extLst>
      <p:ext uri="{BB962C8B-B14F-4D97-AF65-F5344CB8AC3E}">
        <p14:creationId xmlns:p14="http://schemas.microsoft.com/office/powerpoint/2010/main" val="2723597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B6AB6-C4A1-EF5A-812A-164A951E04E3}"/>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8945B4AD-A0E6-3E94-1AB1-1C25B70E1920}"/>
              </a:ext>
            </a:extLst>
          </p:cNvPr>
          <p:cNvPicPr>
            <a:picLocks noChangeAspect="1"/>
          </p:cNvPicPr>
          <p:nvPr/>
        </p:nvPicPr>
        <p:blipFill>
          <a:blip r:embed="rId2" cstate="print">
            <a:extLst>
              <a:ext uri="{28A0092B-C50C-407E-A947-70E740481C1C}">
                <a14:useLocalDpi xmlns:a14="http://schemas.microsoft.com/office/drawing/2010/main" val="0"/>
              </a:ext>
            </a:extLst>
          </a:blip>
          <a:srcRect t="21499" r="1" b="3510"/>
          <a:stretch/>
        </p:blipFill>
        <p:spPr bwMode="auto">
          <a:xfrm>
            <a:off x="398052" y="310740"/>
            <a:ext cx="11088456" cy="6236520"/>
          </a:xfrm>
          <a:prstGeom prst="rect">
            <a:avLst/>
          </a:prstGeom>
          <a:noFill/>
          <a:ln>
            <a:noFill/>
          </a:ln>
        </p:spPr>
      </p:pic>
      <p:sp>
        <p:nvSpPr>
          <p:cNvPr id="4" name="Veri Yer Tutucusu 3" hidden="1">
            <a:extLst>
              <a:ext uri="{FF2B5EF4-FFF2-40B4-BE49-F238E27FC236}">
                <a16:creationId xmlns:a16="http://schemas.microsoft.com/office/drawing/2014/main" id="{62EC1F35-E378-01B7-A290-1FF1BAF5D41F}"/>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AA0D5EBC-278B-2717-C6DF-73E452F7B496}"/>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46</a:t>
            </a:fld>
            <a:endParaRPr lang="tr-TR" noProof="0"/>
          </a:p>
        </p:txBody>
      </p:sp>
    </p:spTree>
    <p:extLst>
      <p:ext uri="{BB962C8B-B14F-4D97-AF65-F5344CB8AC3E}">
        <p14:creationId xmlns:p14="http://schemas.microsoft.com/office/powerpoint/2010/main" val="2118053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86800-5E05-7045-7F03-07310279A4D5}"/>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1F56CDB1-C795-147A-47FF-09163104CEF0}"/>
              </a:ext>
            </a:extLst>
          </p:cNvPr>
          <p:cNvPicPr>
            <a:picLocks noChangeAspect="1"/>
          </p:cNvPicPr>
          <p:nvPr/>
        </p:nvPicPr>
        <p:blipFill>
          <a:blip r:embed="rId2" cstate="print">
            <a:extLst>
              <a:ext uri="{28A0092B-C50C-407E-A947-70E740481C1C}">
                <a14:useLocalDpi xmlns:a14="http://schemas.microsoft.com/office/drawing/2010/main" val="0"/>
              </a:ext>
            </a:extLst>
          </a:blip>
          <a:srcRect t="25009" r="1" b="1"/>
          <a:stretch/>
        </p:blipFill>
        <p:spPr bwMode="auto">
          <a:xfrm>
            <a:off x="776957" y="437392"/>
            <a:ext cx="10638085" cy="5983216"/>
          </a:xfrm>
          <a:prstGeom prst="rect">
            <a:avLst/>
          </a:prstGeom>
          <a:noFill/>
          <a:ln>
            <a:noFill/>
          </a:ln>
        </p:spPr>
      </p:pic>
      <p:sp>
        <p:nvSpPr>
          <p:cNvPr id="4" name="Veri Yer Tutucusu 3" hidden="1">
            <a:extLst>
              <a:ext uri="{FF2B5EF4-FFF2-40B4-BE49-F238E27FC236}">
                <a16:creationId xmlns:a16="http://schemas.microsoft.com/office/drawing/2014/main" id="{F0A87BE2-1539-BADF-8A6F-5FE949FBC281}"/>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4C1A0605-E016-298D-B1DB-1C2ED9D5ABC8}"/>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47</a:t>
            </a:fld>
            <a:endParaRPr lang="tr-TR" noProof="0"/>
          </a:p>
        </p:txBody>
      </p:sp>
    </p:spTree>
    <p:extLst>
      <p:ext uri="{BB962C8B-B14F-4D97-AF65-F5344CB8AC3E}">
        <p14:creationId xmlns:p14="http://schemas.microsoft.com/office/powerpoint/2010/main" val="2051882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4490D-FEA5-D54E-CD4B-9AC1C075D0F0}"/>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76CB702E-D701-EE0D-C748-3855BB7EB1CB}"/>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F80101B8-5434-8C85-0852-9CE253E54BC3}"/>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48</a:t>
            </a:fld>
            <a:endParaRPr lang="tr-TR" noProof="0"/>
          </a:p>
        </p:txBody>
      </p:sp>
      <p:pic>
        <p:nvPicPr>
          <p:cNvPr id="2" name="Resim 1">
            <a:extLst>
              <a:ext uri="{FF2B5EF4-FFF2-40B4-BE49-F238E27FC236}">
                <a16:creationId xmlns:a16="http://schemas.microsoft.com/office/drawing/2014/main" id="{F61246D2-7C30-AF9D-F314-51B0AF4DEAA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8785" y="255289"/>
            <a:ext cx="8454430" cy="6347422"/>
          </a:xfrm>
          <a:prstGeom prst="rect">
            <a:avLst/>
          </a:prstGeom>
          <a:noFill/>
          <a:ln>
            <a:noFill/>
          </a:ln>
        </p:spPr>
      </p:pic>
    </p:spTree>
    <p:extLst>
      <p:ext uri="{BB962C8B-B14F-4D97-AF65-F5344CB8AC3E}">
        <p14:creationId xmlns:p14="http://schemas.microsoft.com/office/powerpoint/2010/main" val="1203388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230F3-3609-9BC2-DF79-38066329B5FF}"/>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6A2812E7-A20B-8A2E-253D-EB360665F8FE}"/>
              </a:ext>
            </a:extLst>
          </p:cNvPr>
          <p:cNvPicPr>
            <a:picLocks noChangeAspect="1"/>
          </p:cNvPicPr>
          <p:nvPr/>
        </p:nvPicPr>
        <p:blipFill>
          <a:blip r:embed="rId2" cstate="print">
            <a:extLst>
              <a:ext uri="{28A0092B-C50C-407E-A947-70E740481C1C}">
                <a14:useLocalDpi xmlns:a14="http://schemas.microsoft.com/office/drawing/2010/main" val="0"/>
              </a:ext>
            </a:extLst>
          </a:blip>
          <a:srcRect l="32307" t="746" r="3668" b="-4688"/>
          <a:stretch/>
        </p:blipFill>
        <p:spPr bwMode="auto">
          <a:xfrm rot="5400000">
            <a:off x="2683584" y="-434065"/>
            <a:ext cx="6345411" cy="7726130"/>
          </a:xfrm>
          <a:prstGeom prst="rect">
            <a:avLst/>
          </a:prstGeom>
          <a:noFill/>
          <a:ln>
            <a:noFill/>
          </a:ln>
        </p:spPr>
      </p:pic>
      <p:sp>
        <p:nvSpPr>
          <p:cNvPr id="4" name="Veri Yer Tutucusu 3" hidden="1">
            <a:extLst>
              <a:ext uri="{FF2B5EF4-FFF2-40B4-BE49-F238E27FC236}">
                <a16:creationId xmlns:a16="http://schemas.microsoft.com/office/drawing/2014/main" id="{36B04507-1638-1194-F152-9646454C6739}"/>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C7A8928E-2B60-DFC9-BB7E-A3C56D481620}"/>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49</a:t>
            </a:fld>
            <a:endParaRPr lang="tr-TR" noProof="0"/>
          </a:p>
        </p:txBody>
      </p:sp>
    </p:spTree>
    <p:extLst>
      <p:ext uri="{BB962C8B-B14F-4D97-AF65-F5344CB8AC3E}">
        <p14:creationId xmlns:p14="http://schemas.microsoft.com/office/powerpoint/2010/main" val="267866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45B61-44D8-F7D1-4142-358B2A31A353}"/>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9CA2C547-EC52-B904-5424-C6B38CE104A7}"/>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94B7D96E-5EF5-E3AA-7A30-A62C094BFFF6}"/>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5</a:t>
            </a:fld>
            <a:endParaRPr lang="tr-TR" noProof="0"/>
          </a:p>
        </p:txBody>
      </p:sp>
      <p:pic>
        <p:nvPicPr>
          <p:cNvPr id="3" name="Picture 8" descr="g-21">
            <a:extLst>
              <a:ext uri="{FF2B5EF4-FFF2-40B4-BE49-F238E27FC236}">
                <a16:creationId xmlns:a16="http://schemas.microsoft.com/office/drawing/2014/main" id="{54BCB2F7-FD39-BDAE-81D6-109F5EF36E57}"/>
              </a:ext>
            </a:extLst>
          </p:cNvPr>
          <p:cNvPicPr>
            <a:picLocks noChangeAspect="1"/>
          </p:cNvPicPr>
          <p:nvPr/>
        </p:nvPicPr>
        <p:blipFill>
          <a:blip r:embed="rId2"/>
          <a:stretch>
            <a:fillRect/>
          </a:stretch>
        </p:blipFill>
        <p:spPr>
          <a:xfrm>
            <a:off x="917137" y="482885"/>
            <a:ext cx="4527096" cy="6036128"/>
          </a:xfrm>
          <a:prstGeom prst="rect">
            <a:avLst/>
          </a:prstGeom>
        </p:spPr>
      </p:pic>
      <p:pic>
        <p:nvPicPr>
          <p:cNvPr id="7" name="Picture 10" descr="G-15">
            <a:extLst>
              <a:ext uri="{FF2B5EF4-FFF2-40B4-BE49-F238E27FC236}">
                <a16:creationId xmlns:a16="http://schemas.microsoft.com/office/drawing/2014/main" id="{1CD24DA5-232A-0F95-F61B-1A69E64739D2}"/>
              </a:ext>
            </a:extLst>
          </p:cNvPr>
          <p:cNvPicPr>
            <a:picLocks noChangeAspect="1"/>
          </p:cNvPicPr>
          <p:nvPr/>
        </p:nvPicPr>
        <p:blipFill>
          <a:blip r:embed="rId3"/>
          <a:stretch>
            <a:fillRect/>
          </a:stretch>
        </p:blipFill>
        <p:spPr>
          <a:xfrm>
            <a:off x="5545145" y="1094075"/>
            <a:ext cx="5924927" cy="4443695"/>
          </a:xfrm>
          <a:prstGeom prst="rect">
            <a:avLst/>
          </a:prstGeom>
        </p:spPr>
      </p:pic>
    </p:spTree>
    <p:extLst>
      <p:ext uri="{BB962C8B-B14F-4D97-AF65-F5344CB8AC3E}">
        <p14:creationId xmlns:p14="http://schemas.microsoft.com/office/powerpoint/2010/main" val="1360132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6AD86-139A-8C23-3037-8265AB77F6E7}"/>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30DA7DED-BB98-C15C-899C-33A5B9F6F357}"/>
              </a:ext>
            </a:extLst>
          </p:cNvPr>
          <p:cNvPicPr>
            <a:picLocks noChangeAspect="1"/>
          </p:cNvPicPr>
          <p:nvPr/>
        </p:nvPicPr>
        <p:blipFill>
          <a:blip r:embed="rId2" cstate="print">
            <a:extLst>
              <a:ext uri="{28A0092B-C50C-407E-A947-70E740481C1C}">
                <a14:useLocalDpi xmlns:a14="http://schemas.microsoft.com/office/drawing/2010/main" val="0"/>
              </a:ext>
            </a:extLst>
          </a:blip>
          <a:srcRect t="3599" b="21402"/>
          <a:stretch/>
        </p:blipFill>
        <p:spPr bwMode="auto">
          <a:xfrm>
            <a:off x="390439" y="319788"/>
            <a:ext cx="11054973" cy="6218423"/>
          </a:xfrm>
          <a:prstGeom prst="rect">
            <a:avLst/>
          </a:prstGeom>
          <a:noFill/>
          <a:ln>
            <a:noFill/>
          </a:ln>
        </p:spPr>
      </p:pic>
      <p:sp>
        <p:nvSpPr>
          <p:cNvPr id="4" name="Veri Yer Tutucusu 3" hidden="1">
            <a:extLst>
              <a:ext uri="{FF2B5EF4-FFF2-40B4-BE49-F238E27FC236}">
                <a16:creationId xmlns:a16="http://schemas.microsoft.com/office/drawing/2014/main" id="{CD4BC3D4-5B73-E918-E4EF-2F1B29D3869F}"/>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FD7A4B6D-14C5-6415-2136-06D2EB930C8F}"/>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50</a:t>
            </a:fld>
            <a:endParaRPr lang="tr-TR" noProof="0"/>
          </a:p>
        </p:txBody>
      </p:sp>
    </p:spTree>
    <p:extLst>
      <p:ext uri="{BB962C8B-B14F-4D97-AF65-F5344CB8AC3E}">
        <p14:creationId xmlns:p14="http://schemas.microsoft.com/office/powerpoint/2010/main" val="498551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FB41B-BBA2-566A-5052-EB0977C6A550}"/>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4EF1C982-6FF1-8C3D-8F50-355CD7A927D6}"/>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F7530042-24BC-4C12-7F62-31BA13175093}"/>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6</a:t>
            </a:fld>
            <a:endParaRPr lang="tr-TR" noProof="0"/>
          </a:p>
        </p:txBody>
      </p:sp>
      <p:pic>
        <p:nvPicPr>
          <p:cNvPr id="12" name="Picture 5" descr="G-1">
            <a:extLst>
              <a:ext uri="{FF2B5EF4-FFF2-40B4-BE49-F238E27FC236}">
                <a16:creationId xmlns:a16="http://schemas.microsoft.com/office/drawing/2014/main" id="{9CFC3F82-5209-8EF6-E8F9-9ABC3A17A895}"/>
              </a:ext>
            </a:extLst>
          </p:cNvPr>
          <p:cNvPicPr>
            <a:picLocks noChangeAspect="1"/>
          </p:cNvPicPr>
          <p:nvPr/>
        </p:nvPicPr>
        <p:blipFill>
          <a:blip r:embed="rId2"/>
          <a:srcRect l="1" t="15927" r="-4049" b="26091"/>
          <a:stretch/>
        </p:blipFill>
        <p:spPr>
          <a:xfrm>
            <a:off x="1893093" y="367825"/>
            <a:ext cx="8884498" cy="6122350"/>
          </a:xfrm>
          <a:prstGeom prst="rect">
            <a:avLst/>
          </a:prstGeom>
        </p:spPr>
      </p:pic>
    </p:spTree>
    <p:extLst>
      <p:ext uri="{BB962C8B-B14F-4D97-AF65-F5344CB8AC3E}">
        <p14:creationId xmlns:p14="http://schemas.microsoft.com/office/powerpoint/2010/main" val="4188809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E771C-8F62-39AB-BD8E-1906E342E38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590CA6A-DF14-C4B6-9C7A-7EC2E82FA024}"/>
              </a:ext>
            </a:extLst>
          </p:cNvPr>
          <p:cNvSpPr>
            <a:spLocks noGrp="1"/>
          </p:cNvSpPr>
          <p:nvPr>
            <p:ph type="title"/>
          </p:nvPr>
        </p:nvSpPr>
        <p:spPr>
          <a:xfrm>
            <a:off x="1167492" y="580402"/>
            <a:ext cx="9779183" cy="1325563"/>
          </a:xfrm>
        </p:spPr>
        <p:txBody>
          <a:bodyPr rtlCol="0"/>
          <a:lstStyle/>
          <a:p>
            <a:r>
              <a:rPr lang="tr-TR" sz="3200" dirty="0">
                <a:solidFill>
                  <a:schemeClr val="accent1">
                    <a:lumMod val="50000"/>
                  </a:schemeClr>
                </a:solidFill>
                <a:latin typeface="Times New Roman" panose="02020603050405020304" pitchFamily="18" charset="0"/>
                <a:ea typeface="SimSun" panose="02010600030101010101" pitchFamily="2" charset="-122"/>
                <a:cs typeface="Times New Roman" panose="02020603050405020304" pitchFamily="18" charset="0"/>
              </a:rPr>
              <a:t>29 Ekim Resim Sergisi</a:t>
            </a:r>
            <a:br>
              <a:rPr lang="tr-TR" sz="1800" dirty="0">
                <a:effectLst/>
                <a:latin typeface="Calibri" panose="020F0502020204030204" pitchFamily="34" charset="0"/>
                <a:ea typeface="SimSun" panose="02010600030101010101" pitchFamily="2" charset="-122"/>
                <a:cs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EADD1303-C1C9-2C75-70CE-06B9DEE0904D}"/>
              </a:ext>
            </a:extLst>
          </p:cNvPr>
          <p:cNvSpPr>
            <a:spLocks noGrp="1"/>
          </p:cNvSpPr>
          <p:nvPr>
            <p:ph idx="1"/>
          </p:nvPr>
        </p:nvSpPr>
        <p:spPr>
          <a:xfrm>
            <a:off x="770562" y="1327623"/>
            <a:ext cx="10176113" cy="4202754"/>
          </a:xfrm>
        </p:spPr>
        <p:txBody>
          <a:bodyPr vert="horz" lIns="91440" tIns="45720" rIns="91440" bIns="45720" rtlCol="0" anchor="t">
            <a:noAutofit/>
          </a:bodyPr>
          <a:lstStyle/>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Faaliyetin alanı: </a:t>
            </a:r>
            <a:r>
              <a:rPr lang="tr-TR" sz="1800" dirty="0">
                <a:effectLst/>
                <a:latin typeface="Calibri" panose="020F0502020204030204" pitchFamily="34" charset="0"/>
                <a:ea typeface="Calibri" panose="020F0502020204030204" pitchFamily="34" charset="0"/>
                <a:cs typeface="Calibri" panose="020F0502020204030204" pitchFamily="34" charset="0"/>
              </a:rPr>
              <a:t>Görsel Sanatlar</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Faaliyetin yapıldığı yer: </a:t>
            </a:r>
            <a:r>
              <a:rPr lang="tr-TR" sz="1800" dirty="0">
                <a:effectLst/>
                <a:latin typeface="Calibri" panose="020F0502020204030204" pitchFamily="34" charset="0"/>
                <a:ea typeface="Calibri" panose="020F0502020204030204" pitchFamily="34" charset="0"/>
                <a:cs typeface="Calibri" panose="020F0502020204030204" pitchFamily="34" charset="0"/>
              </a:rPr>
              <a:t>Asarcık Meydan </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Faaliyetin yapıldığı zaman: </a:t>
            </a:r>
            <a:r>
              <a:rPr lang="tr-TR" sz="1800" dirty="0">
                <a:effectLst/>
                <a:latin typeface="Calibri" panose="020F0502020204030204" pitchFamily="34" charset="0"/>
                <a:ea typeface="Calibri" panose="020F0502020204030204" pitchFamily="34" charset="0"/>
                <a:cs typeface="Calibri" panose="020F0502020204030204" pitchFamily="34" charset="0"/>
              </a:rPr>
              <a:t>29.10.2024</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 koordinatör öğretmeni: </a:t>
            </a:r>
            <a:r>
              <a:rPr lang="tr-TR" sz="1800" dirty="0">
                <a:effectLst/>
                <a:latin typeface="Calibri" panose="020F0502020204030204" pitchFamily="34" charset="0"/>
                <a:ea typeface="Calibri" panose="020F0502020204030204" pitchFamily="34" charset="0"/>
                <a:cs typeface="Calibri" panose="020F0502020204030204" pitchFamily="34" charset="0"/>
              </a:rPr>
              <a:t>Melek ÖZAY</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Faaliyete katılan öğrenci sayısı: </a:t>
            </a:r>
            <a:r>
              <a:rPr lang="tr-TR" sz="1800" dirty="0">
                <a:effectLst/>
                <a:latin typeface="Calibri" panose="020F0502020204030204" pitchFamily="34" charset="0"/>
                <a:ea typeface="Calibri" panose="020F0502020204030204" pitchFamily="34" charset="0"/>
                <a:cs typeface="Calibri" panose="020F0502020204030204" pitchFamily="34" charset="0"/>
              </a:rPr>
              <a:t>18</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Calibri" panose="020F0502020204030204" pitchFamily="34" charset="0"/>
              </a:rPr>
              <a:t>Faaliyetin amacı: </a:t>
            </a:r>
            <a:r>
              <a:rPr lang="tr-TR" sz="1800" dirty="0">
                <a:latin typeface="Calibri" panose="020F0502020204030204" pitchFamily="34" charset="0"/>
                <a:ea typeface="Calibri" panose="020F0502020204030204" pitchFamily="34" charset="0"/>
                <a:cs typeface="Calibri" panose="020F0502020204030204" pitchFamily="34" charset="0"/>
              </a:rPr>
              <a:t>Günün anlam ve önemini vurgulamak, değerlerimize sahip çıkarak eğitim ve öğretimde aktif katılımı teşvik etmektir. Ayrıca, öğrencilerin mevcut becerilerini geliştirmelerine olanak tanıyarak sergiye katkıda bulunmalarını sağlamak hedeflenmektedir.</a:t>
            </a:r>
          </a:p>
        </p:txBody>
      </p:sp>
      <p:sp>
        <p:nvSpPr>
          <p:cNvPr id="6" name="Slayt Numarası Yer Tutucusu 5">
            <a:extLst>
              <a:ext uri="{FF2B5EF4-FFF2-40B4-BE49-F238E27FC236}">
                <a16:creationId xmlns:a16="http://schemas.microsoft.com/office/drawing/2014/main" id="{E8B244E4-E16C-43DA-ABEE-87CAA4D22E14}"/>
              </a:ext>
            </a:extLst>
          </p:cNvPr>
          <p:cNvSpPr>
            <a:spLocks noGrp="1"/>
          </p:cNvSpPr>
          <p:nvPr>
            <p:ph type="sldNum" sz="quarter" idx="4"/>
          </p:nvPr>
        </p:nvSpPr>
        <p:spPr>
          <a:xfrm>
            <a:off x="10153276" y="6356350"/>
            <a:ext cx="1657723" cy="365125"/>
          </a:xfrm>
        </p:spPr>
        <p:txBody>
          <a:bodyPr rtlCol="0"/>
          <a:lstStyle/>
          <a:p>
            <a:pPr rtl="0"/>
            <a:fld id="{294A09A9-5501-47C1-A89A-A340965A2BE2}" type="slidenum">
              <a:rPr lang="tr-TR" smtClean="0"/>
              <a:pPr rtl="0"/>
              <a:t>7</a:t>
            </a:fld>
            <a:endParaRPr lang="tr-TR"/>
          </a:p>
        </p:txBody>
      </p:sp>
    </p:spTree>
    <p:extLst>
      <p:ext uri="{BB962C8B-B14F-4D97-AF65-F5344CB8AC3E}">
        <p14:creationId xmlns:p14="http://schemas.microsoft.com/office/powerpoint/2010/main" val="62703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30FC8-6344-3D3F-844F-9BAFE9E0C3EC}"/>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2C1B9781-AEB7-D339-3E60-37DA162F8BB6}"/>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8599B83B-A8CE-30DE-4B3E-8E698CF94D72}"/>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8</a:t>
            </a:fld>
            <a:endParaRPr lang="tr-TR" noProof="0"/>
          </a:p>
        </p:txBody>
      </p:sp>
      <p:pic>
        <p:nvPicPr>
          <p:cNvPr id="5" name="Picture 21" descr="melek-4">
            <a:extLst>
              <a:ext uri="{FF2B5EF4-FFF2-40B4-BE49-F238E27FC236}">
                <a16:creationId xmlns:a16="http://schemas.microsoft.com/office/drawing/2014/main" id="{4BFA5664-1F26-BEF0-B344-8180A5C2CB0B}"/>
              </a:ext>
            </a:extLst>
          </p:cNvPr>
          <p:cNvPicPr>
            <a:picLocks noChangeAspect="1"/>
          </p:cNvPicPr>
          <p:nvPr/>
        </p:nvPicPr>
        <p:blipFill>
          <a:blip r:embed="rId2"/>
          <a:stretch>
            <a:fillRect/>
          </a:stretch>
        </p:blipFill>
        <p:spPr>
          <a:xfrm>
            <a:off x="5708559" y="1281059"/>
            <a:ext cx="5477510" cy="4108450"/>
          </a:xfrm>
          <a:prstGeom prst="rect">
            <a:avLst/>
          </a:prstGeom>
        </p:spPr>
      </p:pic>
      <p:pic>
        <p:nvPicPr>
          <p:cNvPr id="8" name="Picture 19" descr="melek-5">
            <a:extLst>
              <a:ext uri="{FF2B5EF4-FFF2-40B4-BE49-F238E27FC236}">
                <a16:creationId xmlns:a16="http://schemas.microsoft.com/office/drawing/2014/main" id="{914095BB-EF4A-E48D-5D48-0EFBC76D7A67}"/>
              </a:ext>
            </a:extLst>
          </p:cNvPr>
          <p:cNvPicPr>
            <a:picLocks noChangeAspect="1"/>
          </p:cNvPicPr>
          <p:nvPr/>
        </p:nvPicPr>
        <p:blipFill>
          <a:blip r:embed="rId3"/>
          <a:stretch>
            <a:fillRect/>
          </a:stretch>
        </p:blipFill>
        <p:spPr>
          <a:xfrm>
            <a:off x="1294300" y="402772"/>
            <a:ext cx="4257903" cy="5865024"/>
          </a:xfrm>
          <a:prstGeom prst="rect">
            <a:avLst/>
          </a:prstGeom>
        </p:spPr>
      </p:pic>
    </p:spTree>
    <p:extLst>
      <p:ext uri="{BB962C8B-B14F-4D97-AF65-F5344CB8AC3E}">
        <p14:creationId xmlns:p14="http://schemas.microsoft.com/office/powerpoint/2010/main" val="3484081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F936F-9843-053E-4981-B0887745E215}"/>
            </a:ext>
          </a:extLst>
        </p:cNvPr>
        <p:cNvGrpSpPr/>
        <p:nvPr/>
      </p:nvGrpSpPr>
      <p:grpSpPr>
        <a:xfrm>
          <a:off x="0" y="0"/>
          <a:ext cx="0" cy="0"/>
          <a:chOff x="0" y="0"/>
          <a:chExt cx="0" cy="0"/>
        </a:xfrm>
      </p:grpSpPr>
      <p:sp>
        <p:nvSpPr>
          <p:cNvPr id="4" name="Veri Yer Tutucusu 3" hidden="1">
            <a:extLst>
              <a:ext uri="{FF2B5EF4-FFF2-40B4-BE49-F238E27FC236}">
                <a16:creationId xmlns:a16="http://schemas.microsoft.com/office/drawing/2014/main" id="{67D12E92-42EC-791D-EAE2-10BE3123B495}"/>
              </a:ext>
            </a:extLst>
          </p:cNvPr>
          <p:cNvSpPr>
            <a:spLocks noGrp="1"/>
          </p:cNvSpPr>
          <p:nvPr>
            <p:ph type="dt" sz="half" idx="4294967295"/>
          </p:nvPr>
        </p:nvSpPr>
        <p:spPr>
          <a:xfrm>
            <a:off x="381000" y="6356350"/>
            <a:ext cx="2743200" cy="365125"/>
          </a:xfrm>
        </p:spPr>
        <p:txBody>
          <a:bodyPr/>
          <a:lstStyle/>
          <a:p>
            <a:pPr>
              <a:spcAft>
                <a:spcPts val="600"/>
              </a:spcAft>
            </a:pPr>
            <a:fld id="{CAD0D251-AD74-4A72-BEED-38E7DBE893BC}" type="datetime1">
              <a:rPr lang="tr-TR" noProof="0" smtClean="0"/>
              <a:pPr>
                <a:spcAft>
                  <a:spcPts val="600"/>
                </a:spcAft>
              </a:pPr>
              <a:t>16.02.2025</a:t>
            </a:fld>
            <a:endParaRPr lang="tr-TR" noProof="0"/>
          </a:p>
        </p:txBody>
      </p:sp>
      <p:sp>
        <p:nvSpPr>
          <p:cNvPr id="6" name="Slayt Numarası Yer Tutucusu 5" hidden="1">
            <a:extLst>
              <a:ext uri="{FF2B5EF4-FFF2-40B4-BE49-F238E27FC236}">
                <a16:creationId xmlns:a16="http://schemas.microsoft.com/office/drawing/2014/main" id="{21210451-9CB0-61C7-3E36-1DF9151FB56F}"/>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tr-TR" noProof="0" smtClean="0"/>
              <a:pPr>
                <a:spcAft>
                  <a:spcPts val="600"/>
                </a:spcAft>
              </a:pPr>
              <a:t>9</a:t>
            </a:fld>
            <a:endParaRPr lang="tr-TR" noProof="0"/>
          </a:p>
        </p:txBody>
      </p:sp>
      <p:pic>
        <p:nvPicPr>
          <p:cNvPr id="3" name="Picture 22" descr="melek-2">
            <a:extLst>
              <a:ext uri="{FF2B5EF4-FFF2-40B4-BE49-F238E27FC236}">
                <a16:creationId xmlns:a16="http://schemas.microsoft.com/office/drawing/2014/main" id="{03C3181F-E1CC-C87C-9CFE-21F9AA4E1F60}"/>
              </a:ext>
            </a:extLst>
          </p:cNvPr>
          <p:cNvPicPr>
            <a:picLocks noChangeAspect="1"/>
          </p:cNvPicPr>
          <p:nvPr/>
        </p:nvPicPr>
        <p:blipFill>
          <a:blip r:embed="rId2"/>
          <a:stretch>
            <a:fillRect/>
          </a:stretch>
        </p:blipFill>
        <p:spPr>
          <a:xfrm>
            <a:off x="730199" y="440504"/>
            <a:ext cx="4482743" cy="5976991"/>
          </a:xfrm>
          <a:prstGeom prst="rect">
            <a:avLst/>
          </a:prstGeom>
        </p:spPr>
      </p:pic>
      <p:pic>
        <p:nvPicPr>
          <p:cNvPr id="7" name="Picture 24" descr="melek-6">
            <a:extLst>
              <a:ext uri="{FF2B5EF4-FFF2-40B4-BE49-F238E27FC236}">
                <a16:creationId xmlns:a16="http://schemas.microsoft.com/office/drawing/2014/main" id="{006FF62C-BE06-C6F0-23EE-5331984C5C4F}"/>
              </a:ext>
            </a:extLst>
          </p:cNvPr>
          <p:cNvPicPr>
            <a:picLocks noChangeAspect="1"/>
          </p:cNvPicPr>
          <p:nvPr/>
        </p:nvPicPr>
        <p:blipFill>
          <a:blip r:embed="rId3"/>
          <a:stretch>
            <a:fillRect/>
          </a:stretch>
        </p:blipFill>
        <p:spPr>
          <a:xfrm>
            <a:off x="5281469" y="813246"/>
            <a:ext cx="6180332" cy="4635607"/>
          </a:xfrm>
          <a:prstGeom prst="rect">
            <a:avLst/>
          </a:prstGeom>
        </p:spPr>
      </p:pic>
    </p:spTree>
    <p:extLst>
      <p:ext uri="{BB962C8B-B14F-4D97-AF65-F5344CB8AC3E}">
        <p14:creationId xmlns:p14="http://schemas.microsoft.com/office/powerpoint/2010/main" val="4041448996"/>
      </p:ext>
    </p:extLst>
  </p:cSld>
  <p:clrMapOvr>
    <a:masterClrMapping/>
  </p:clrMapOvr>
</p:sld>
</file>

<file path=ppt/theme/theme1.xml><?xml version="1.0" encoding="utf-8"?>
<a:theme xmlns:a="http://schemas.openxmlformats.org/drawingml/2006/main" name="Ofis Teması">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257895_TF45331398_Win32" id="{4AF48FE1-8B8A-4518-A9C9-F164CB088A4C}" vid="{BC722493-64A3-4DDC-98A0-F7A20929662E}"/>
    </a:ext>
  </a:extLst>
</a:theme>
</file>

<file path=ppt/theme/theme2.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5BAB77-79E1-4739-AA51-10C9079186D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4A615295-94F6-4CE2-A1B1-6B7E1DAA5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334180-0405-413B-834A-44FA9E05ADB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{7BC15D6C-6CF5-4A58-8536-356D34A7CB5C}tf45331398_win32</Template>
  <TotalTime>117</TotalTime>
  <Words>814</Words>
  <Application>Microsoft Office PowerPoint</Application>
  <PresentationFormat>Geniş ekran</PresentationFormat>
  <Paragraphs>161</Paragraphs>
  <Slides>50</Slides>
  <Notes>12</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50</vt:i4>
      </vt:variant>
    </vt:vector>
  </HeadingPairs>
  <TitlesOfParts>
    <vt:vector size="56" baseType="lpstr">
      <vt:lpstr>SimSun</vt:lpstr>
      <vt:lpstr>Arial</vt:lpstr>
      <vt:lpstr>Calibri</vt:lpstr>
      <vt:lpstr>Tenorite</vt:lpstr>
      <vt:lpstr>Times New Roman</vt:lpstr>
      <vt:lpstr>Ofis Teması</vt:lpstr>
      <vt:lpstr>ASARCIK MESLEKİ VE TEKNİK ANADOLU LİSESİ </vt:lpstr>
      <vt:lpstr>Sağlıklı ve Güvenli Sınıfımda Rengarenk Düşlerim </vt:lpstr>
      <vt:lpstr>PowerPoint Sunusu</vt:lpstr>
      <vt:lpstr>PowerPoint Sunusu</vt:lpstr>
      <vt:lpstr>PowerPoint Sunusu</vt:lpstr>
      <vt:lpstr>PowerPoint Sunusu</vt:lpstr>
      <vt:lpstr>29 Ekim Resim Sergisi </vt:lpstr>
      <vt:lpstr>PowerPoint Sunusu</vt:lpstr>
      <vt:lpstr>PowerPoint Sunusu</vt:lpstr>
      <vt:lpstr>PowerPoint Sunusu</vt:lpstr>
      <vt:lpstr>PowerPoint Sunusu</vt:lpstr>
      <vt:lpstr>OKU-YORUM, ANLATI-YORUM </vt:lpstr>
      <vt:lpstr>PowerPoint Sunusu</vt:lpstr>
      <vt:lpstr>PowerPoint Sunusu</vt:lpstr>
      <vt:lpstr>PowerPoint Sunusu</vt:lpstr>
      <vt:lpstr>PowerPoint Sunusu</vt:lpstr>
      <vt:lpstr>Asarcık Gençlik Spor İlçe Müdürlüğü  Bayrak Yürüyüşü  </vt:lpstr>
      <vt:lpstr>PowerPoint Sunusu</vt:lpstr>
      <vt:lpstr>PowerPoint Sunusu</vt:lpstr>
      <vt:lpstr>PowerPoint Sunusu</vt:lpstr>
      <vt:lpstr>PowerPoint Sunusu</vt:lpstr>
      <vt:lpstr>PowerPoint Sunusu</vt:lpstr>
      <vt:lpstr>Bando Takımı Çalışması </vt:lpstr>
      <vt:lpstr>PowerPoint Sunusu</vt:lpstr>
      <vt:lpstr>Futsal A Genç Takımı İlçe Birinciliği  </vt:lpstr>
      <vt:lpstr>PowerPoint Sunusu</vt:lpstr>
      <vt:lpstr>PowerPoint Sunusu</vt:lpstr>
      <vt:lpstr>Futsal (A) Genç Erkek İl Birinciliği  </vt:lpstr>
      <vt:lpstr>PowerPoint Sunusu</vt:lpstr>
      <vt:lpstr>PowerPoint Sunusu</vt:lpstr>
      <vt:lpstr>PowerPoint Sunusu</vt:lpstr>
      <vt:lpstr>Gençlik Spor İlçe Müdürlüğü Voleybol-Badminton Turnuvası Etkinliği     </vt:lpstr>
      <vt:lpstr>PowerPoint Sunusu</vt:lpstr>
      <vt:lpstr>   </vt:lpstr>
      <vt:lpstr>PowerPoint Sunusu</vt:lpstr>
      <vt:lpstr>PowerPoint Sunusu</vt:lpstr>
      <vt:lpstr>PowerPoint Sunusu</vt:lpstr>
      <vt:lpstr>   </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Merve Özkarakoç</dc:creator>
  <cp:lastModifiedBy>Merve Özkarakoç</cp:lastModifiedBy>
  <cp:revision>2</cp:revision>
  <dcterms:created xsi:type="dcterms:W3CDTF">2025-02-15T19:08:19Z</dcterms:created>
  <dcterms:modified xsi:type="dcterms:W3CDTF">2025-02-15T22:10:48Z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